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74" r:id="rId5"/>
    <p:sldId id="265" r:id="rId6"/>
    <p:sldId id="266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C32D60-B29B-4816-8D66-886CB2FEC340}" v="78" dt="2024-03-07T17:27:47.1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dra Caler" userId="07425adb-8e65-4a5a-b611-e0152cb615a6" providerId="ADAL" clId="{E4C32D60-B29B-4816-8D66-886CB2FEC340}"/>
    <pc:docChg chg="undo redo custSel addSld delSld modSld">
      <pc:chgData name="Audra Caler" userId="07425adb-8e65-4a5a-b611-e0152cb615a6" providerId="ADAL" clId="{E4C32D60-B29B-4816-8D66-886CB2FEC340}" dt="2024-03-07T17:27:52.949" v="7929" actId="14100"/>
      <pc:docMkLst>
        <pc:docMk/>
      </pc:docMkLst>
      <pc:sldChg chg="addSp delSp modSp mod setBg">
        <pc:chgData name="Audra Caler" userId="07425adb-8e65-4a5a-b611-e0152cb615a6" providerId="ADAL" clId="{E4C32D60-B29B-4816-8D66-886CB2FEC340}" dt="2024-03-07T17:01:02.732" v="7845"/>
        <pc:sldMkLst>
          <pc:docMk/>
          <pc:sldMk cId="1768221264" sldId="258"/>
        </pc:sldMkLst>
        <pc:spChg chg="mod">
          <ac:chgData name="Audra Caler" userId="07425adb-8e65-4a5a-b611-e0152cb615a6" providerId="ADAL" clId="{E4C32D60-B29B-4816-8D66-886CB2FEC340}" dt="2024-03-06T15:47:26.783" v="1354" actId="26606"/>
          <ac:spMkLst>
            <pc:docMk/>
            <pc:sldMk cId="1768221264" sldId="258"/>
            <ac:spMk id="2" creationId="{114321E0-912B-67B6-F81F-49CB54598ED4}"/>
          </ac:spMkLst>
        </pc:spChg>
        <pc:spChg chg="del mod">
          <ac:chgData name="Audra Caler" userId="07425adb-8e65-4a5a-b611-e0152cb615a6" providerId="ADAL" clId="{E4C32D60-B29B-4816-8D66-886CB2FEC340}" dt="2024-03-05T20:44:44.604" v="1347" actId="26606"/>
          <ac:spMkLst>
            <pc:docMk/>
            <pc:sldMk cId="1768221264" sldId="258"/>
            <ac:spMk id="3" creationId="{47EC616B-3558-411B-C330-6D20426DC22E}"/>
          </ac:spMkLst>
        </pc:spChg>
        <pc:spChg chg="add del">
          <ac:chgData name="Audra Caler" userId="07425adb-8e65-4a5a-b611-e0152cb615a6" providerId="ADAL" clId="{E4C32D60-B29B-4816-8D66-886CB2FEC340}" dt="2024-03-06T15:47:26.783" v="1354" actId="26606"/>
          <ac:spMkLst>
            <pc:docMk/>
            <pc:sldMk cId="1768221264" sldId="258"/>
            <ac:spMk id="9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5:47:26.783" v="1354" actId="26606"/>
          <ac:spMkLst>
            <pc:docMk/>
            <pc:sldMk cId="1768221264" sldId="258"/>
            <ac:spMk id="15" creationId="{52D58DC7-20C8-4471-BAA7-B296A2AEC3F6}"/>
          </ac:spMkLst>
        </pc:spChg>
        <pc:spChg chg="add del">
          <ac:chgData name="Audra Caler" userId="07425adb-8e65-4a5a-b611-e0152cb615a6" providerId="ADAL" clId="{E4C32D60-B29B-4816-8D66-886CB2FEC340}" dt="2024-03-06T15:47:26.783" v="1354" actId="26606"/>
          <ac:spMkLst>
            <pc:docMk/>
            <pc:sldMk cId="1768221264" sldId="258"/>
            <ac:spMk id="17" creationId="{8E4AABAC-100B-437F-86D3-981412859411}"/>
          </ac:spMkLst>
        </pc:spChg>
        <pc:spChg chg="add del">
          <ac:chgData name="Audra Caler" userId="07425adb-8e65-4a5a-b611-e0152cb615a6" providerId="ADAL" clId="{E4C32D60-B29B-4816-8D66-886CB2FEC340}" dt="2024-03-06T15:47:26.783" v="1354" actId="26606"/>
          <ac:spMkLst>
            <pc:docMk/>
            <pc:sldMk cId="1768221264" sldId="258"/>
            <ac:spMk id="19" creationId="{1DFD33E0-4D46-4176-BAE2-6AED15231C59}"/>
          </ac:spMkLst>
        </pc:spChg>
        <pc:spChg chg="add del">
          <ac:chgData name="Audra Caler" userId="07425adb-8e65-4a5a-b611-e0152cb615a6" providerId="ADAL" clId="{E4C32D60-B29B-4816-8D66-886CB2FEC340}" dt="2024-03-06T15:47:26.783" v="1354" actId="26606"/>
          <ac:spMkLst>
            <pc:docMk/>
            <pc:sldMk cId="1768221264" sldId="258"/>
            <ac:spMk id="21" creationId="{022B5D87-7689-4E7F-B03A-7F803B5DF799}"/>
          </ac:spMkLst>
        </pc:spChg>
        <pc:spChg chg="add">
          <ac:chgData name="Audra Caler" userId="07425adb-8e65-4a5a-b611-e0152cb615a6" providerId="ADAL" clId="{E4C32D60-B29B-4816-8D66-886CB2FEC340}" dt="2024-03-06T15:47:26.783" v="1354" actId="26606"/>
          <ac:spMkLst>
            <pc:docMk/>
            <pc:sldMk cId="1768221264" sldId="258"/>
            <ac:spMk id="26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15:47:26.783" v="1354" actId="26606"/>
          <ac:spMkLst>
            <pc:docMk/>
            <pc:sldMk cId="1768221264" sldId="258"/>
            <ac:spMk id="28" creationId="{429899A3-416E-4DB5-846D-023526052013}"/>
          </ac:spMkLst>
        </pc:spChg>
        <pc:grpChg chg="add del">
          <ac:chgData name="Audra Caler" userId="07425adb-8e65-4a5a-b611-e0152cb615a6" providerId="ADAL" clId="{E4C32D60-B29B-4816-8D66-886CB2FEC340}" dt="2024-03-06T15:47:26.783" v="1354" actId="26606"/>
          <ac:grpSpMkLst>
            <pc:docMk/>
            <pc:sldMk cId="1768221264" sldId="258"/>
            <ac:grpSpMk id="11" creationId="{20205E53-D75C-4F15-A4A3-21DA0826FCE9}"/>
          </ac:grpSpMkLst>
        </pc:grpChg>
        <pc:graphicFrameChg chg="add mod modGraphic">
          <ac:chgData name="Audra Caler" userId="07425adb-8e65-4a5a-b611-e0152cb615a6" providerId="ADAL" clId="{E4C32D60-B29B-4816-8D66-886CB2FEC340}" dt="2024-03-07T17:01:02.732" v="7845"/>
          <ac:graphicFrameMkLst>
            <pc:docMk/>
            <pc:sldMk cId="1768221264" sldId="258"/>
            <ac:graphicFrameMk id="5" creationId="{152E6CAC-16EC-2B3B-26D1-9CEF24460FA5}"/>
          </ac:graphicFrameMkLst>
        </pc:graphicFrameChg>
      </pc:sldChg>
      <pc:sldChg chg="addSp delSp modSp new del mod setBg">
        <pc:chgData name="Audra Caler" userId="07425adb-8e65-4a5a-b611-e0152cb615a6" providerId="ADAL" clId="{E4C32D60-B29B-4816-8D66-886CB2FEC340}" dt="2024-03-06T19:30:39.300" v="3289" actId="47"/>
        <pc:sldMkLst>
          <pc:docMk/>
          <pc:sldMk cId="3503230930" sldId="259"/>
        </pc:sldMkLst>
        <pc:spChg chg="mod">
          <ac:chgData name="Audra Caler" userId="07425adb-8e65-4a5a-b611-e0152cb615a6" providerId="ADAL" clId="{E4C32D60-B29B-4816-8D66-886CB2FEC340}" dt="2024-03-06T16:05:58.280" v="2648" actId="26606"/>
          <ac:spMkLst>
            <pc:docMk/>
            <pc:sldMk cId="3503230930" sldId="259"/>
            <ac:spMk id="2" creationId="{897423B1-368A-DAAF-631B-C73028F068CD}"/>
          </ac:spMkLst>
        </pc:spChg>
        <pc:spChg chg="del mod">
          <ac:chgData name="Audra Caler" userId="07425adb-8e65-4a5a-b611-e0152cb615a6" providerId="ADAL" clId="{E4C32D60-B29B-4816-8D66-886CB2FEC340}" dt="2024-03-06T15:54:05.647" v="1779" actId="26606"/>
          <ac:spMkLst>
            <pc:docMk/>
            <pc:sldMk cId="3503230930" sldId="259"/>
            <ac:spMk id="3" creationId="{6C776FF8-7E69-948C-D4C7-14CDDC66035F}"/>
          </ac:spMkLst>
        </pc:spChg>
        <pc:spChg chg="add del">
          <ac:chgData name="Audra Caler" userId="07425adb-8e65-4a5a-b611-e0152cb615a6" providerId="ADAL" clId="{E4C32D60-B29B-4816-8D66-886CB2FEC340}" dt="2024-03-06T16:05:12.605" v="2641" actId="26606"/>
          <ac:spMkLst>
            <pc:docMk/>
            <pc:sldMk cId="3503230930" sldId="259"/>
            <ac:spMk id="9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6:05:12.605" v="2641" actId="26606"/>
          <ac:spMkLst>
            <pc:docMk/>
            <pc:sldMk cId="3503230930" sldId="259"/>
            <ac:spMk id="11" creationId="{429899A3-416E-4DB5-846D-023526052013}"/>
          </ac:spMkLst>
        </pc:spChg>
        <pc:spChg chg="add del">
          <ac:chgData name="Audra Caler" userId="07425adb-8e65-4a5a-b611-e0152cb615a6" providerId="ADAL" clId="{E4C32D60-B29B-4816-8D66-886CB2FEC340}" dt="2024-03-06T16:05:58.280" v="2648" actId="26606"/>
          <ac:spMkLst>
            <pc:docMk/>
            <pc:sldMk cId="3503230930" sldId="259"/>
            <ac:spMk id="16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6:05:58.280" v="2648" actId="26606"/>
          <ac:spMkLst>
            <pc:docMk/>
            <pc:sldMk cId="3503230930" sldId="259"/>
            <ac:spMk id="22" creationId="{52D58DC7-20C8-4471-BAA7-B296A2AEC3F6}"/>
          </ac:spMkLst>
        </pc:spChg>
        <pc:spChg chg="add del">
          <ac:chgData name="Audra Caler" userId="07425adb-8e65-4a5a-b611-e0152cb615a6" providerId="ADAL" clId="{E4C32D60-B29B-4816-8D66-886CB2FEC340}" dt="2024-03-06T16:05:58.280" v="2648" actId="26606"/>
          <ac:spMkLst>
            <pc:docMk/>
            <pc:sldMk cId="3503230930" sldId="259"/>
            <ac:spMk id="24" creationId="{8E4AABAC-100B-437F-86D3-981412859411}"/>
          </ac:spMkLst>
        </pc:spChg>
        <pc:spChg chg="add del">
          <ac:chgData name="Audra Caler" userId="07425adb-8e65-4a5a-b611-e0152cb615a6" providerId="ADAL" clId="{E4C32D60-B29B-4816-8D66-886CB2FEC340}" dt="2024-03-06T16:05:58.280" v="2648" actId="26606"/>
          <ac:spMkLst>
            <pc:docMk/>
            <pc:sldMk cId="3503230930" sldId="259"/>
            <ac:spMk id="26" creationId="{1DFD33E0-4D46-4176-BAE2-6AED15231C59}"/>
          </ac:spMkLst>
        </pc:spChg>
        <pc:spChg chg="add del">
          <ac:chgData name="Audra Caler" userId="07425adb-8e65-4a5a-b611-e0152cb615a6" providerId="ADAL" clId="{E4C32D60-B29B-4816-8D66-886CB2FEC340}" dt="2024-03-06T16:05:58.280" v="2648" actId="26606"/>
          <ac:spMkLst>
            <pc:docMk/>
            <pc:sldMk cId="3503230930" sldId="259"/>
            <ac:spMk id="28" creationId="{022B5D87-7689-4E7F-B03A-7F803B5DF799}"/>
          </ac:spMkLst>
        </pc:spChg>
        <pc:spChg chg="add">
          <ac:chgData name="Audra Caler" userId="07425adb-8e65-4a5a-b611-e0152cb615a6" providerId="ADAL" clId="{E4C32D60-B29B-4816-8D66-886CB2FEC340}" dt="2024-03-06T16:05:58.280" v="2648" actId="26606"/>
          <ac:spMkLst>
            <pc:docMk/>
            <pc:sldMk cId="3503230930" sldId="259"/>
            <ac:spMk id="33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16:05:58.280" v="2648" actId="26606"/>
          <ac:spMkLst>
            <pc:docMk/>
            <pc:sldMk cId="3503230930" sldId="259"/>
            <ac:spMk id="35" creationId="{429899A3-416E-4DB5-846D-023526052013}"/>
          </ac:spMkLst>
        </pc:spChg>
        <pc:grpChg chg="add del">
          <ac:chgData name="Audra Caler" userId="07425adb-8e65-4a5a-b611-e0152cb615a6" providerId="ADAL" clId="{E4C32D60-B29B-4816-8D66-886CB2FEC340}" dt="2024-03-06T16:05:58.280" v="2648" actId="26606"/>
          <ac:grpSpMkLst>
            <pc:docMk/>
            <pc:sldMk cId="3503230930" sldId="259"/>
            <ac:grpSpMk id="18" creationId="{20205E53-D75C-4F15-A4A3-21DA0826FCE9}"/>
          </ac:grpSpMkLst>
        </pc:grpChg>
        <pc:graphicFrameChg chg="add mod modGraphic">
          <ac:chgData name="Audra Caler" userId="07425adb-8e65-4a5a-b611-e0152cb615a6" providerId="ADAL" clId="{E4C32D60-B29B-4816-8D66-886CB2FEC340}" dt="2024-03-06T16:05:58.280" v="2648" actId="26606"/>
          <ac:graphicFrameMkLst>
            <pc:docMk/>
            <pc:sldMk cId="3503230930" sldId="259"/>
            <ac:graphicFrameMk id="5" creationId="{B1A2A5CD-180B-4041-ED3A-DA3D72E99D82}"/>
          </ac:graphicFrameMkLst>
        </pc:graphicFrameChg>
      </pc:sldChg>
      <pc:sldChg chg="addSp delSp modSp new del mod setBg">
        <pc:chgData name="Audra Caler" userId="07425adb-8e65-4a5a-b611-e0152cb615a6" providerId="ADAL" clId="{E4C32D60-B29B-4816-8D66-886CB2FEC340}" dt="2024-03-06T20:19:24.549" v="3819" actId="47"/>
        <pc:sldMkLst>
          <pc:docMk/>
          <pc:sldMk cId="3839916463" sldId="260"/>
        </pc:sldMkLst>
        <pc:spChg chg="mod">
          <ac:chgData name="Audra Caler" userId="07425adb-8e65-4a5a-b611-e0152cb615a6" providerId="ADAL" clId="{E4C32D60-B29B-4816-8D66-886CB2FEC340}" dt="2024-03-06T16:02:05.412" v="2300" actId="26606"/>
          <ac:spMkLst>
            <pc:docMk/>
            <pc:sldMk cId="3839916463" sldId="260"/>
            <ac:spMk id="2" creationId="{76B26389-BB3B-6064-06BF-F4599144EBBB}"/>
          </ac:spMkLst>
        </pc:spChg>
        <pc:spChg chg="add del mod">
          <ac:chgData name="Audra Caler" userId="07425adb-8e65-4a5a-b611-e0152cb615a6" providerId="ADAL" clId="{E4C32D60-B29B-4816-8D66-886CB2FEC340}" dt="2024-03-06T16:02:05.412" v="2300" actId="26606"/>
          <ac:spMkLst>
            <pc:docMk/>
            <pc:sldMk cId="3839916463" sldId="260"/>
            <ac:spMk id="3" creationId="{C32C2680-4177-E5F2-C714-3F3C242E7FC4}"/>
          </ac:spMkLst>
        </pc:spChg>
        <pc:spChg chg="add">
          <ac:chgData name="Audra Caler" userId="07425adb-8e65-4a5a-b611-e0152cb615a6" providerId="ADAL" clId="{E4C32D60-B29B-4816-8D66-886CB2FEC340}" dt="2024-03-06T16:02:05.412" v="2300" actId="26606"/>
          <ac:spMkLst>
            <pc:docMk/>
            <pc:sldMk cId="3839916463" sldId="260"/>
            <ac:spMk id="6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16:02:05.412" v="2300" actId="26606"/>
          <ac:spMkLst>
            <pc:docMk/>
            <pc:sldMk cId="3839916463" sldId="260"/>
            <ac:spMk id="7" creationId="{88392DC7-0988-443B-A0D0-E726C7DB622B}"/>
          </ac:spMkLst>
        </pc:spChg>
        <pc:spChg chg="add del">
          <ac:chgData name="Audra Caler" userId="07425adb-8e65-4a5a-b611-e0152cb615a6" providerId="ADAL" clId="{E4C32D60-B29B-4816-8D66-886CB2FEC340}" dt="2024-03-06T16:01:15.559" v="2265" actId="26606"/>
          <ac:spMkLst>
            <pc:docMk/>
            <pc:sldMk cId="3839916463" sldId="260"/>
            <ac:spMk id="9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6:01:15.559" v="2265" actId="26606"/>
          <ac:spMkLst>
            <pc:docMk/>
            <pc:sldMk cId="3839916463" sldId="260"/>
            <ac:spMk id="11" creationId="{429899A3-416E-4DB5-846D-023526052013}"/>
          </ac:spMkLst>
        </pc:spChg>
        <pc:graphicFrameChg chg="add del mod">
          <ac:chgData name="Audra Caler" userId="07425adb-8e65-4a5a-b611-e0152cb615a6" providerId="ADAL" clId="{E4C32D60-B29B-4816-8D66-886CB2FEC340}" dt="2024-03-06T16:01:15.559" v="2265" actId="26606"/>
          <ac:graphicFrameMkLst>
            <pc:docMk/>
            <pc:sldMk cId="3839916463" sldId="260"/>
            <ac:graphicFrameMk id="5" creationId="{1AB3A0E4-3B14-5D5E-5ED2-18B2C5FA42ED}"/>
          </ac:graphicFrameMkLst>
        </pc:graphicFrameChg>
        <pc:graphicFrameChg chg="add mod">
          <ac:chgData name="Audra Caler" userId="07425adb-8e65-4a5a-b611-e0152cb615a6" providerId="ADAL" clId="{E4C32D60-B29B-4816-8D66-886CB2FEC340}" dt="2024-03-06T16:06:18.882" v="2650" actId="20577"/>
          <ac:graphicFrameMkLst>
            <pc:docMk/>
            <pc:sldMk cId="3839916463" sldId="260"/>
            <ac:graphicFrameMk id="8" creationId="{04F7B2BF-C8BA-5671-48F2-F7F527B99582}"/>
          </ac:graphicFrameMkLst>
        </pc:graphicFrameChg>
      </pc:sldChg>
      <pc:sldChg chg="addSp delSp modSp new del mod setBg">
        <pc:chgData name="Audra Caler" userId="07425adb-8e65-4a5a-b611-e0152cb615a6" providerId="ADAL" clId="{E4C32D60-B29B-4816-8D66-886CB2FEC340}" dt="2024-03-06T20:19:25.473" v="3820" actId="47"/>
        <pc:sldMkLst>
          <pc:docMk/>
          <pc:sldMk cId="921734837" sldId="261"/>
        </pc:sldMkLst>
        <pc:spChg chg="mod">
          <ac:chgData name="Audra Caler" userId="07425adb-8e65-4a5a-b611-e0152cb615a6" providerId="ADAL" clId="{E4C32D60-B29B-4816-8D66-886CB2FEC340}" dt="2024-03-06T16:05:50.244" v="2646" actId="26606"/>
          <ac:spMkLst>
            <pc:docMk/>
            <pc:sldMk cId="921734837" sldId="261"/>
            <ac:spMk id="2" creationId="{B257EBCA-39DB-1FB5-6115-78D35C73B1BA}"/>
          </ac:spMkLst>
        </pc:spChg>
        <pc:spChg chg="del mod">
          <ac:chgData name="Audra Caler" userId="07425adb-8e65-4a5a-b611-e0152cb615a6" providerId="ADAL" clId="{E4C32D60-B29B-4816-8D66-886CB2FEC340}" dt="2024-03-06T16:05:04.448" v="2640" actId="26606"/>
          <ac:spMkLst>
            <pc:docMk/>
            <pc:sldMk cId="921734837" sldId="261"/>
            <ac:spMk id="3" creationId="{9994196F-BE9D-F32C-C691-C969880228D9}"/>
          </ac:spMkLst>
        </pc:spChg>
        <pc:spChg chg="add del">
          <ac:chgData name="Audra Caler" userId="07425adb-8e65-4a5a-b611-e0152cb615a6" providerId="ADAL" clId="{E4C32D60-B29B-4816-8D66-886CB2FEC340}" dt="2024-03-06T16:05:50.306" v="2647" actId="26606"/>
          <ac:spMkLst>
            <pc:docMk/>
            <pc:sldMk cId="921734837" sldId="261"/>
            <ac:spMk id="9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6:05:50.306" v="2647" actId="26606"/>
          <ac:spMkLst>
            <pc:docMk/>
            <pc:sldMk cId="921734837" sldId="261"/>
            <ac:spMk id="11" creationId="{429899A3-416E-4DB5-846D-023526052013}"/>
          </ac:spMkLst>
        </pc:spChg>
        <pc:spChg chg="add del">
          <ac:chgData name="Audra Caler" userId="07425adb-8e65-4a5a-b611-e0152cb615a6" providerId="ADAL" clId="{E4C32D60-B29B-4816-8D66-886CB2FEC340}" dt="2024-03-06T16:05:50.244" v="2646" actId="26606"/>
          <ac:spMkLst>
            <pc:docMk/>
            <pc:sldMk cId="921734837" sldId="261"/>
            <ac:spMk id="16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6:05:50.244" v="2646" actId="26606"/>
          <ac:spMkLst>
            <pc:docMk/>
            <pc:sldMk cId="921734837" sldId="261"/>
            <ac:spMk id="22" creationId="{52D58DC7-20C8-4471-BAA7-B296A2AEC3F6}"/>
          </ac:spMkLst>
        </pc:spChg>
        <pc:spChg chg="add del">
          <ac:chgData name="Audra Caler" userId="07425adb-8e65-4a5a-b611-e0152cb615a6" providerId="ADAL" clId="{E4C32D60-B29B-4816-8D66-886CB2FEC340}" dt="2024-03-06T16:05:50.244" v="2646" actId="26606"/>
          <ac:spMkLst>
            <pc:docMk/>
            <pc:sldMk cId="921734837" sldId="261"/>
            <ac:spMk id="24" creationId="{8E4AABAC-100B-437F-86D3-981412859411}"/>
          </ac:spMkLst>
        </pc:spChg>
        <pc:spChg chg="add del">
          <ac:chgData name="Audra Caler" userId="07425adb-8e65-4a5a-b611-e0152cb615a6" providerId="ADAL" clId="{E4C32D60-B29B-4816-8D66-886CB2FEC340}" dt="2024-03-06T16:05:50.244" v="2646" actId="26606"/>
          <ac:spMkLst>
            <pc:docMk/>
            <pc:sldMk cId="921734837" sldId="261"/>
            <ac:spMk id="26" creationId="{1DFD33E0-4D46-4176-BAE2-6AED15231C59}"/>
          </ac:spMkLst>
        </pc:spChg>
        <pc:spChg chg="add del">
          <ac:chgData name="Audra Caler" userId="07425adb-8e65-4a5a-b611-e0152cb615a6" providerId="ADAL" clId="{E4C32D60-B29B-4816-8D66-886CB2FEC340}" dt="2024-03-06T16:05:50.244" v="2646" actId="26606"/>
          <ac:spMkLst>
            <pc:docMk/>
            <pc:sldMk cId="921734837" sldId="261"/>
            <ac:spMk id="28" creationId="{022B5D87-7689-4E7F-B03A-7F803B5DF799}"/>
          </ac:spMkLst>
        </pc:spChg>
        <pc:spChg chg="add del">
          <ac:chgData name="Audra Caler" userId="07425adb-8e65-4a5a-b611-e0152cb615a6" providerId="ADAL" clId="{E4C32D60-B29B-4816-8D66-886CB2FEC340}" dt="2024-03-06T16:06:03.685" v="2649" actId="26606"/>
          <ac:spMkLst>
            <pc:docMk/>
            <pc:sldMk cId="921734837" sldId="261"/>
            <ac:spMk id="30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6:06:03.685" v="2649" actId="26606"/>
          <ac:spMkLst>
            <pc:docMk/>
            <pc:sldMk cId="921734837" sldId="261"/>
            <ac:spMk id="31" creationId="{429899A3-416E-4DB5-846D-023526052013}"/>
          </ac:spMkLst>
        </pc:spChg>
        <pc:spChg chg="add">
          <ac:chgData name="Audra Caler" userId="07425adb-8e65-4a5a-b611-e0152cb615a6" providerId="ADAL" clId="{E4C32D60-B29B-4816-8D66-886CB2FEC340}" dt="2024-03-06T16:06:03.685" v="2649" actId="26606"/>
          <ac:spMkLst>
            <pc:docMk/>
            <pc:sldMk cId="921734837" sldId="261"/>
            <ac:spMk id="36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16:06:03.685" v="2649" actId="26606"/>
          <ac:spMkLst>
            <pc:docMk/>
            <pc:sldMk cId="921734837" sldId="261"/>
            <ac:spMk id="38" creationId="{429899A3-416E-4DB5-846D-023526052013}"/>
          </ac:spMkLst>
        </pc:spChg>
        <pc:grpChg chg="add del">
          <ac:chgData name="Audra Caler" userId="07425adb-8e65-4a5a-b611-e0152cb615a6" providerId="ADAL" clId="{E4C32D60-B29B-4816-8D66-886CB2FEC340}" dt="2024-03-06T16:05:50.244" v="2646" actId="26606"/>
          <ac:grpSpMkLst>
            <pc:docMk/>
            <pc:sldMk cId="921734837" sldId="261"/>
            <ac:grpSpMk id="18" creationId="{20205E53-D75C-4F15-A4A3-21DA0826FCE9}"/>
          </ac:grpSpMkLst>
        </pc:grpChg>
        <pc:graphicFrameChg chg="add mod modGraphic">
          <ac:chgData name="Audra Caler" userId="07425adb-8e65-4a5a-b611-e0152cb615a6" providerId="ADAL" clId="{E4C32D60-B29B-4816-8D66-886CB2FEC340}" dt="2024-03-06T16:06:03.685" v="2649" actId="26606"/>
          <ac:graphicFrameMkLst>
            <pc:docMk/>
            <pc:sldMk cId="921734837" sldId="261"/>
            <ac:graphicFrameMk id="5" creationId="{49AF48B6-3CE0-9AD4-BA5E-6962F73E309A}"/>
          </ac:graphicFrameMkLst>
        </pc:graphicFrameChg>
      </pc:sldChg>
      <pc:sldChg chg="new del">
        <pc:chgData name="Audra Caler" userId="07425adb-8e65-4a5a-b611-e0152cb615a6" providerId="ADAL" clId="{E4C32D60-B29B-4816-8D66-886CB2FEC340}" dt="2024-03-06T16:01:09.556" v="2262" actId="680"/>
        <pc:sldMkLst>
          <pc:docMk/>
          <pc:sldMk cId="3270076635" sldId="261"/>
        </pc:sldMkLst>
      </pc:sldChg>
      <pc:sldChg chg="addSp delSp modSp new del mod setBg">
        <pc:chgData name="Audra Caler" userId="07425adb-8e65-4a5a-b611-e0152cb615a6" providerId="ADAL" clId="{E4C32D60-B29B-4816-8D66-886CB2FEC340}" dt="2024-03-06T20:19:26.123" v="3821" actId="47"/>
        <pc:sldMkLst>
          <pc:docMk/>
          <pc:sldMk cId="4142654456" sldId="262"/>
        </pc:sldMkLst>
        <pc:spChg chg="mod">
          <ac:chgData name="Audra Caler" userId="07425adb-8e65-4a5a-b611-e0152cb615a6" providerId="ADAL" clId="{E4C32D60-B29B-4816-8D66-886CB2FEC340}" dt="2024-03-06T16:12:11.302" v="2895" actId="26606"/>
          <ac:spMkLst>
            <pc:docMk/>
            <pc:sldMk cId="4142654456" sldId="262"/>
            <ac:spMk id="2" creationId="{7C6FD8FD-B2BF-A09B-13B4-985D84F86F58}"/>
          </ac:spMkLst>
        </pc:spChg>
        <pc:spChg chg="del mod">
          <ac:chgData name="Audra Caler" userId="07425adb-8e65-4a5a-b611-e0152cb615a6" providerId="ADAL" clId="{E4C32D60-B29B-4816-8D66-886CB2FEC340}" dt="2024-03-06T16:09:42.609" v="2888" actId="26606"/>
          <ac:spMkLst>
            <pc:docMk/>
            <pc:sldMk cId="4142654456" sldId="262"/>
            <ac:spMk id="3" creationId="{62C770B8-C561-CB84-0FC8-B30EE2F96D6E}"/>
          </ac:spMkLst>
        </pc:spChg>
        <pc:spChg chg="add del">
          <ac:chgData name="Audra Caler" userId="07425adb-8e65-4a5a-b611-e0152cb615a6" providerId="ADAL" clId="{E4C32D60-B29B-4816-8D66-886CB2FEC340}" dt="2024-03-06T16:10:38.533" v="2890" actId="26606"/>
          <ac:spMkLst>
            <pc:docMk/>
            <pc:sldMk cId="4142654456" sldId="262"/>
            <ac:spMk id="9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6:10:38.533" v="2890" actId="26606"/>
          <ac:spMkLst>
            <pc:docMk/>
            <pc:sldMk cId="4142654456" sldId="262"/>
            <ac:spMk id="11" creationId="{429899A3-416E-4DB5-846D-023526052013}"/>
          </ac:spMkLst>
        </pc:spChg>
        <pc:spChg chg="add del">
          <ac:chgData name="Audra Caler" userId="07425adb-8e65-4a5a-b611-e0152cb615a6" providerId="ADAL" clId="{E4C32D60-B29B-4816-8D66-886CB2FEC340}" dt="2024-03-06T16:12:11.324" v="2896" actId="26606"/>
          <ac:spMkLst>
            <pc:docMk/>
            <pc:sldMk cId="4142654456" sldId="262"/>
            <ac:spMk id="16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6:12:11.324" v="2896" actId="26606"/>
          <ac:spMkLst>
            <pc:docMk/>
            <pc:sldMk cId="4142654456" sldId="262"/>
            <ac:spMk id="18" creationId="{429899A3-416E-4DB5-846D-023526052013}"/>
          </ac:spMkLst>
        </pc:spChg>
        <pc:spChg chg="add del">
          <ac:chgData name="Audra Caler" userId="07425adb-8e65-4a5a-b611-e0152cb615a6" providerId="ADAL" clId="{E4C32D60-B29B-4816-8D66-886CB2FEC340}" dt="2024-03-06T16:12:11.302" v="2895" actId="26606"/>
          <ac:spMkLst>
            <pc:docMk/>
            <pc:sldMk cId="4142654456" sldId="262"/>
            <ac:spMk id="23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6:12:11.302" v="2895" actId="26606"/>
          <ac:spMkLst>
            <pc:docMk/>
            <pc:sldMk cId="4142654456" sldId="262"/>
            <ac:spMk id="29" creationId="{52D58DC7-20C8-4471-BAA7-B296A2AEC3F6}"/>
          </ac:spMkLst>
        </pc:spChg>
        <pc:spChg chg="add del">
          <ac:chgData name="Audra Caler" userId="07425adb-8e65-4a5a-b611-e0152cb615a6" providerId="ADAL" clId="{E4C32D60-B29B-4816-8D66-886CB2FEC340}" dt="2024-03-06T16:12:11.302" v="2895" actId="26606"/>
          <ac:spMkLst>
            <pc:docMk/>
            <pc:sldMk cId="4142654456" sldId="262"/>
            <ac:spMk id="31" creationId="{8E4AABAC-100B-437F-86D3-981412859411}"/>
          </ac:spMkLst>
        </pc:spChg>
        <pc:spChg chg="add del">
          <ac:chgData name="Audra Caler" userId="07425adb-8e65-4a5a-b611-e0152cb615a6" providerId="ADAL" clId="{E4C32D60-B29B-4816-8D66-886CB2FEC340}" dt="2024-03-06T16:12:11.302" v="2895" actId="26606"/>
          <ac:spMkLst>
            <pc:docMk/>
            <pc:sldMk cId="4142654456" sldId="262"/>
            <ac:spMk id="33" creationId="{1DFD33E0-4D46-4176-BAE2-6AED15231C59}"/>
          </ac:spMkLst>
        </pc:spChg>
        <pc:spChg chg="add del">
          <ac:chgData name="Audra Caler" userId="07425adb-8e65-4a5a-b611-e0152cb615a6" providerId="ADAL" clId="{E4C32D60-B29B-4816-8D66-886CB2FEC340}" dt="2024-03-06T16:12:11.302" v="2895" actId="26606"/>
          <ac:spMkLst>
            <pc:docMk/>
            <pc:sldMk cId="4142654456" sldId="262"/>
            <ac:spMk id="35" creationId="{022B5D87-7689-4E7F-B03A-7F803B5DF799}"/>
          </ac:spMkLst>
        </pc:spChg>
        <pc:spChg chg="add">
          <ac:chgData name="Audra Caler" userId="07425adb-8e65-4a5a-b611-e0152cb615a6" providerId="ADAL" clId="{E4C32D60-B29B-4816-8D66-886CB2FEC340}" dt="2024-03-06T16:12:11.324" v="2896" actId="26606"/>
          <ac:spMkLst>
            <pc:docMk/>
            <pc:sldMk cId="4142654456" sldId="262"/>
            <ac:spMk id="37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16:12:11.324" v="2896" actId="26606"/>
          <ac:spMkLst>
            <pc:docMk/>
            <pc:sldMk cId="4142654456" sldId="262"/>
            <ac:spMk id="38" creationId="{429899A3-416E-4DB5-846D-023526052013}"/>
          </ac:spMkLst>
        </pc:spChg>
        <pc:grpChg chg="add del">
          <ac:chgData name="Audra Caler" userId="07425adb-8e65-4a5a-b611-e0152cb615a6" providerId="ADAL" clId="{E4C32D60-B29B-4816-8D66-886CB2FEC340}" dt="2024-03-06T16:12:11.302" v="2895" actId="26606"/>
          <ac:grpSpMkLst>
            <pc:docMk/>
            <pc:sldMk cId="4142654456" sldId="262"/>
            <ac:grpSpMk id="25" creationId="{20205E53-D75C-4F15-A4A3-21DA0826FCE9}"/>
          </ac:grpSpMkLst>
        </pc:grpChg>
        <pc:graphicFrameChg chg="add mod modGraphic">
          <ac:chgData name="Audra Caler" userId="07425adb-8e65-4a5a-b611-e0152cb615a6" providerId="ADAL" clId="{E4C32D60-B29B-4816-8D66-886CB2FEC340}" dt="2024-03-06T16:12:11.324" v="2896" actId="26606"/>
          <ac:graphicFrameMkLst>
            <pc:docMk/>
            <pc:sldMk cId="4142654456" sldId="262"/>
            <ac:graphicFrameMk id="5" creationId="{72BEF580-EC02-69C5-166E-164719069BCD}"/>
          </ac:graphicFrameMkLst>
        </pc:graphicFrameChg>
      </pc:sldChg>
      <pc:sldChg chg="addSp delSp modSp new del mod setBg">
        <pc:chgData name="Audra Caler" userId="07425adb-8e65-4a5a-b611-e0152cb615a6" providerId="ADAL" clId="{E4C32D60-B29B-4816-8D66-886CB2FEC340}" dt="2024-03-06T20:19:27.115" v="3822" actId="47"/>
        <pc:sldMkLst>
          <pc:docMk/>
          <pc:sldMk cId="826253925" sldId="263"/>
        </pc:sldMkLst>
        <pc:spChg chg="mod">
          <ac:chgData name="Audra Caler" userId="07425adb-8e65-4a5a-b611-e0152cb615a6" providerId="ADAL" clId="{E4C32D60-B29B-4816-8D66-886CB2FEC340}" dt="2024-03-06T19:11:05.059" v="3185" actId="26606"/>
          <ac:spMkLst>
            <pc:docMk/>
            <pc:sldMk cId="826253925" sldId="263"/>
            <ac:spMk id="2" creationId="{FCD43378-6CC2-7C79-47DF-827CE4D11DD4}"/>
          </ac:spMkLst>
        </pc:spChg>
        <pc:spChg chg="del mod">
          <ac:chgData name="Audra Caler" userId="07425adb-8e65-4a5a-b611-e0152cb615a6" providerId="ADAL" clId="{E4C32D60-B29B-4816-8D66-886CB2FEC340}" dt="2024-03-06T19:10:51.430" v="3184" actId="26606"/>
          <ac:spMkLst>
            <pc:docMk/>
            <pc:sldMk cId="826253925" sldId="263"/>
            <ac:spMk id="3" creationId="{1E1FA297-E2E0-D79D-ACA5-F0FDA39556A7}"/>
          </ac:spMkLst>
        </pc:spChg>
        <pc:spChg chg="add del">
          <ac:chgData name="Audra Caler" userId="07425adb-8e65-4a5a-b611-e0152cb615a6" providerId="ADAL" clId="{E4C32D60-B29B-4816-8D66-886CB2FEC340}" dt="2024-03-06T19:11:05.059" v="3185" actId="26606"/>
          <ac:spMkLst>
            <pc:docMk/>
            <pc:sldMk cId="826253925" sldId="263"/>
            <ac:spMk id="9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9:11:05.059" v="3185" actId="26606"/>
          <ac:spMkLst>
            <pc:docMk/>
            <pc:sldMk cId="826253925" sldId="263"/>
            <ac:spMk id="11" creationId="{429899A3-416E-4DB5-846D-023526052013}"/>
          </ac:spMkLst>
        </pc:spChg>
        <pc:spChg chg="add">
          <ac:chgData name="Audra Caler" userId="07425adb-8e65-4a5a-b611-e0152cb615a6" providerId="ADAL" clId="{E4C32D60-B29B-4816-8D66-886CB2FEC340}" dt="2024-03-06T19:11:05.059" v="3185" actId="26606"/>
          <ac:spMkLst>
            <pc:docMk/>
            <pc:sldMk cId="826253925" sldId="263"/>
            <ac:spMk id="16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19:11:05.059" v="3185" actId="26606"/>
          <ac:spMkLst>
            <pc:docMk/>
            <pc:sldMk cId="826253925" sldId="263"/>
            <ac:spMk id="22" creationId="{52D58DC7-20C8-4471-BAA7-B296A2AEC3F6}"/>
          </ac:spMkLst>
        </pc:spChg>
        <pc:spChg chg="add">
          <ac:chgData name="Audra Caler" userId="07425adb-8e65-4a5a-b611-e0152cb615a6" providerId="ADAL" clId="{E4C32D60-B29B-4816-8D66-886CB2FEC340}" dt="2024-03-06T19:11:05.059" v="3185" actId="26606"/>
          <ac:spMkLst>
            <pc:docMk/>
            <pc:sldMk cId="826253925" sldId="263"/>
            <ac:spMk id="24" creationId="{8E4AABAC-100B-437F-86D3-981412859411}"/>
          </ac:spMkLst>
        </pc:spChg>
        <pc:spChg chg="add">
          <ac:chgData name="Audra Caler" userId="07425adb-8e65-4a5a-b611-e0152cb615a6" providerId="ADAL" clId="{E4C32D60-B29B-4816-8D66-886CB2FEC340}" dt="2024-03-06T19:11:05.059" v="3185" actId="26606"/>
          <ac:spMkLst>
            <pc:docMk/>
            <pc:sldMk cId="826253925" sldId="263"/>
            <ac:spMk id="26" creationId="{1DFD33E0-4D46-4176-BAE2-6AED15231C59}"/>
          </ac:spMkLst>
        </pc:spChg>
        <pc:spChg chg="add">
          <ac:chgData name="Audra Caler" userId="07425adb-8e65-4a5a-b611-e0152cb615a6" providerId="ADAL" clId="{E4C32D60-B29B-4816-8D66-886CB2FEC340}" dt="2024-03-06T19:11:05.059" v="3185" actId="26606"/>
          <ac:spMkLst>
            <pc:docMk/>
            <pc:sldMk cId="826253925" sldId="263"/>
            <ac:spMk id="28" creationId="{022B5D87-7689-4E7F-B03A-7F803B5DF799}"/>
          </ac:spMkLst>
        </pc:spChg>
        <pc:grpChg chg="add">
          <ac:chgData name="Audra Caler" userId="07425adb-8e65-4a5a-b611-e0152cb615a6" providerId="ADAL" clId="{E4C32D60-B29B-4816-8D66-886CB2FEC340}" dt="2024-03-06T19:11:05.059" v="3185" actId="26606"/>
          <ac:grpSpMkLst>
            <pc:docMk/>
            <pc:sldMk cId="826253925" sldId="263"/>
            <ac:grpSpMk id="18" creationId="{20205E53-D75C-4F15-A4A3-21DA0826FCE9}"/>
          </ac:grpSpMkLst>
        </pc:grpChg>
        <pc:graphicFrameChg chg="add mod modGraphic">
          <ac:chgData name="Audra Caler" userId="07425adb-8e65-4a5a-b611-e0152cb615a6" providerId="ADAL" clId="{E4C32D60-B29B-4816-8D66-886CB2FEC340}" dt="2024-03-06T19:11:05.059" v="3185" actId="26606"/>
          <ac:graphicFrameMkLst>
            <pc:docMk/>
            <pc:sldMk cId="826253925" sldId="263"/>
            <ac:graphicFrameMk id="5" creationId="{1F02E819-D2A9-2A1C-7605-3DA45E54B10E}"/>
          </ac:graphicFrameMkLst>
        </pc:graphicFrameChg>
      </pc:sldChg>
      <pc:sldChg chg="addSp delSp modSp new mod setBg">
        <pc:chgData name="Audra Caler" userId="07425adb-8e65-4a5a-b611-e0152cb615a6" providerId="ADAL" clId="{E4C32D60-B29B-4816-8D66-886CB2FEC340}" dt="2024-03-06T20:49:54.698" v="5108" actId="26606"/>
        <pc:sldMkLst>
          <pc:docMk/>
          <pc:sldMk cId="1435942245" sldId="264"/>
        </pc:sldMkLst>
        <pc:spChg chg="mod">
          <ac:chgData name="Audra Caler" userId="07425adb-8e65-4a5a-b611-e0152cb615a6" providerId="ADAL" clId="{E4C32D60-B29B-4816-8D66-886CB2FEC340}" dt="2024-03-06T20:49:54.698" v="5108" actId="26606"/>
          <ac:spMkLst>
            <pc:docMk/>
            <pc:sldMk cId="1435942245" sldId="264"/>
            <ac:spMk id="2" creationId="{F264AF31-760C-529C-2747-5BD1F4E8FB1E}"/>
          </ac:spMkLst>
        </pc:spChg>
        <pc:spChg chg="add del mod">
          <ac:chgData name="Audra Caler" userId="07425adb-8e65-4a5a-b611-e0152cb615a6" providerId="ADAL" clId="{E4C32D60-B29B-4816-8D66-886CB2FEC340}" dt="2024-03-06T20:49:54.698" v="5108" actId="26606"/>
          <ac:spMkLst>
            <pc:docMk/>
            <pc:sldMk cId="1435942245" sldId="264"/>
            <ac:spMk id="3" creationId="{31645BCC-2368-4F0E-E173-696E1E01809E}"/>
          </ac:spMkLst>
        </pc:spChg>
        <pc:spChg chg="add">
          <ac:chgData name="Audra Caler" userId="07425adb-8e65-4a5a-b611-e0152cb615a6" providerId="ADAL" clId="{E4C32D60-B29B-4816-8D66-886CB2FEC340}" dt="2024-03-06T20:49:54.698" v="5108" actId="26606"/>
          <ac:spMkLst>
            <pc:docMk/>
            <pc:sldMk cId="1435942245" sldId="264"/>
            <ac:spMk id="6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20:49:54.698" v="5108" actId="26606"/>
          <ac:spMkLst>
            <pc:docMk/>
            <pc:sldMk cId="1435942245" sldId="264"/>
            <ac:spMk id="7" creationId="{88392DC7-0988-443B-A0D0-E726C7DB622B}"/>
          </ac:spMkLst>
        </pc:spChg>
        <pc:spChg chg="add del">
          <ac:chgData name="Audra Caler" userId="07425adb-8e65-4a5a-b611-e0152cb615a6" providerId="ADAL" clId="{E4C32D60-B29B-4816-8D66-886CB2FEC340}" dt="2024-03-06T20:48:37.925" v="4977" actId="26606"/>
          <ac:spMkLst>
            <pc:docMk/>
            <pc:sldMk cId="1435942245" sldId="264"/>
            <ac:spMk id="9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20:48:37.925" v="4977" actId="26606"/>
          <ac:spMkLst>
            <pc:docMk/>
            <pc:sldMk cId="1435942245" sldId="264"/>
            <ac:spMk id="11" creationId="{88392DC7-0988-443B-A0D0-E726C7DB622B}"/>
          </ac:spMkLst>
        </pc:spChg>
        <pc:graphicFrameChg chg="add del mod">
          <ac:chgData name="Audra Caler" userId="07425adb-8e65-4a5a-b611-e0152cb615a6" providerId="ADAL" clId="{E4C32D60-B29B-4816-8D66-886CB2FEC340}" dt="2024-03-06T20:48:37.925" v="4977" actId="26606"/>
          <ac:graphicFrameMkLst>
            <pc:docMk/>
            <pc:sldMk cId="1435942245" sldId="264"/>
            <ac:graphicFrameMk id="5" creationId="{6F582A3E-C210-3738-F6FE-1BAC96456680}"/>
          </ac:graphicFrameMkLst>
        </pc:graphicFrameChg>
        <pc:graphicFrameChg chg="add">
          <ac:chgData name="Audra Caler" userId="07425adb-8e65-4a5a-b611-e0152cb615a6" providerId="ADAL" clId="{E4C32D60-B29B-4816-8D66-886CB2FEC340}" dt="2024-03-06T20:49:54.698" v="5108" actId="26606"/>
          <ac:graphicFrameMkLst>
            <pc:docMk/>
            <pc:sldMk cId="1435942245" sldId="264"/>
            <ac:graphicFrameMk id="8" creationId="{17A197AB-FE89-6B39-8040-3CC870DC1DAE}"/>
          </ac:graphicFrameMkLst>
        </pc:graphicFrameChg>
      </pc:sldChg>
      <pc:sldChg chg="addSp delSp modSp new mod setBg">
        <pc:chgData name="Audra Caler" userId="07425adb-8e65-4a5a-b611-e0152cb615a6" providerId="ADAL" clId="{E4C32D60-B29B-4816-8D66-886CB2FEC340}" dt="2024-03-06T20:18:56.790" v="3816" actId="26606"/>
        <pc:sldMkLst>
          <pc:docMk/>
          <pc:sldMk cId="2184337690" sldId="265"/>
        </pc:sldMkLst>
        <pc:spChg chg="mod">
          <ac:chgData name="Audra Caler" userId="07425adb-8e65-4a5a-b611-e0152cb615a6" providerId="ADAL" clId="{E4C32D60-B29B-4816-8D66-886CB2FEC340}" dt="2024-03-06T20:18:56.790" v="3816" actId="26606"/>
          <ac:spMkLst>
            <pc:docMk/>
            <pc:sldMk cId="2184337690" sldId="265"/>
            <ac:spMk id="2" creationId="{5C1E2C4B-99FB-6E94-1004-353932C0EA6E}"/>
          </ac:spMkLst>
        </pc:spChg>
        <pc:spChg chg="add del mod">
          <ac:chgData name="Audra Caler" userId="07425adb-8e65-4a5a-b611-e0152cb615a6" providerId="ADAL" clId="{E4C32D60-B29B-4816-8D66-886CB2FEC340}" dt="2024-03-06T20:18:56.790" v="3816" actId="26606"/>
          <ac:spMkLst>
            <pc:docMk/>
            <pc:sldMk cId="2184337690" sldId="265"/>
            <ac:spMk id="3" creationId="{7E501024-73A4-119A-4A37-6FAD46796256}"/>
          </ac:spMkLst>
        </pc:spChg>
        <pc:spChg chg="add">
          <ac:chgData name="Audra Caler" userId="07425adb-8e65-4a5a-b611-e0152cb615a6" providerId="ADAL" clId="{E4C32D60-B29B-4816-8D66-886CB2FEC340}" dt="2024-03-06T20:18:56.790" v="3816" actId="26606"/>
          <ac:spMkLst>
            <pc:docMk/>
            <pc:sldMk cId="2184337690" sldId="265"/>
            <ac:spMk id="6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20:18:56.790" v="3816" actId="26606"/>
          <ac:spMkLst>
            <pc:docMk/>
            <pc:sldMk cId="2184337690" sldId="265"/>
            <ac:spMk id="7" creationId="{429899A3-416E-4DB5-846D-023526052013}"/>
          </ac:spMkLst>
        </pc:spChg>
        <pc:spChg chg="add del">
          <ac:chgData name="Audra Caler" userId="07425adb-8e65-4a5a-b611-e0152cb615a6" providerId="ADAL" clId="{E4C32D60-B29B-4816-8D66-886CB2FEC340}" dt="2024-03-06T19:58:05.375" v="3526" actId="26606"/>
          <ac:spMkLst>
            <pc:docMk/>
            <pc:sldMk cId="2184337690" sldId="265"/>
            <ac:spMk id="9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9:58:05.375" v="3526" actId="26606"/>
          <ac:spMkLst>
            <pc:docMk/>
            <pc:sldMk cId="2184337690" sldId="265"/>
            <ac:spMk id="11" creationId="{88392DC7-0988-443B-A0D0-E726C7DB622B}"/>
          </ac:spMkLst>
        </pc:spChg>
        <pc:spChg chg="add del">
          <ac:chgData name="Audra Caler" userId="07425adb-8e65-4a5a-b611-e0152cb615a6" providerId="ADAL" clId="{E4C32D60-B29B-4816-8D66-886CB2FEC340}" dt="2024-03-06T19:58:15.238" v="3528" actId="26606"/>
          <ac:spMkLst>
            <pc:docMk/>
            <pc:sldMk cId="2184337690" sldId="265"/>
            <ac:spMk id="13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9:58:15.238" v="3528" actId="26606"/>
          <ac:spMkLst>
            <pc:docMk/>
            <pc:sldMk cId="2184337690" sldId="265"/>
            <ac:spMk id="14" creationId="{429899A3-416E-4DB5-846D-023526052013}"/>
          </ac:spMkLst>
        </pc:spChg>
        <pc:spChg chg="add del">
          <ac:chgData name="Audra Caler" userId="07425adb-8e65-4a5a-b611-e0152cb615a6" providerId="ADAL" clId="{E4C32D60-B29B-4816-8D66-886CB2FEC340}" dt="2024-03-06T19:58:19.789" v="3530" actId="26606"/>
          <ac:spMkLst>
            <pc:docMk/>
            <pc:sldMk cId="2184337690" sldId="265"/>
            <ac:spMk id="17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9:58:19.789" v="3530" actId="26606"/>
          <ac:spMkLst>
            <pc:docMk/>
            <pc:sldMk cId="2184337690" sldId="265"/>
            <ac:spMk id="18" creationId="{88392DC7-0988-443B-A0D0-E726C7DB622B}"/>
          </ac:spMkLst>
        </pc:spChg>
        <pc:spChg chg="add del">
          <ac:chgData name="Audra Caler" userId="07425adb-8e65-4a5a-b611-e0152cb615a6" providerId="ADAL" clId="{E4C32D60-B29B-4816-8D66-886CB2FEC340}" dt="2024-03-06T19:58:33.969" v="3532" actId="26606"/>
          <ac:spMkLst>
            <pc:docMk/>
            <pc:sldMk cId="2184337690" sldId="265"/>
            <ac:spMk id="21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19:58:33.969" v="3532" actId="26606"/>
          <ac:spMkLst>
            <pc:docMk/>
            <pc:sldMk cId="2184337690" sldId="265"/>
            <ac:spMk id="22" creationId="{429899A3-416E-4DB5-846D-023526052013}"/>
          </ac:spMkLst>
        </pc:spChg>
        <pc:graphicFrameChg chg="add del">
          <ac:chgData name="Audra Caler" userId="07425adb-8e65-4a5a-b611-e0152cb615a6" providerId="ADAL" clId="{E4C32D60-B29B-4816-8D66-886CB2FEC340}" dt="2024-03-06T19:58:05.375" v="3526" actId="26606"/>
          <ac:graphicFrameMkLst>
            <pc:docMk/>
            <pc:sldMk cId="2184337690" sldId="265"/>
            <ac:graphicFrameMk id="5" creationId="{3A0F7BB8-5FAD-147A-148E-887B45AC7229}"/>
          </ac:graphicFrameMkLst>
        </pc:graphicFrameChg>
        <pc:graphicFrameChg chg="add">
          <ac:chgData name="Audra Caler" userId="07425adb-8e65-4a5a-b611-e0152cb615a6" providerId="ADAL" clId="{E4C32D60-B29B-4816-8D66-886CB2FEC340}" dt="2024-03-06T20:18:56.790" v="3816" actId="26606"/>
          <ac:graphicFrameMkLst>
            <pc:docMk/>
            <pc:sldMk cId="2184337690" sldId="265"/>
            <ac:graphicFrameMk id="8" creationId="{609440B6-4AFF-BF61-F182-A27F34694C1A}"/>
          </ac:graphicFrameMkLst>
        </pc:graphicFrameChg>
        <pc:graphicFrameChg chg="add del">
          <ac:chgData name="Audra Caler" userId="07425adb-8e65-4a5a-b611-e0152cb615a6" providerId="ADAL" clId="{E4C32D60-B29B-4816-8D66-886CB2FEC340}" dt="2024-03-06T19:58:15.238" v="3528" actId="26606"/>
          <ac:graphicFrameMkLst>
            <pc:docMk/>
            <pc:sldMk cId="2184337690" sldId="265"/>
            <ac:graphicFrameMk id="15" creationId="{ABA20490-8EC2-6B09-63BD-38C8DCA0FCCA}"/>
          </ac:graphicFrameMkLst>
        </pc:graphicFrameChg>
        <pc:graphicFrameChg chg="add del">
          <ac:chgData name="Audra Caler" userId="07425adb-8e65-4a5a-b611-e0152cb615a6" providerId="ADAL" clId="{E4C32D60-B29B-4816-8D66-886CB2FEC340}" dt="2024-03-06T19:58:19.789" v="3530" actId="26606"/>
          <ac:graphicFrameMkLst>
            <pc:docMk/>
            <pc:sldMk cId="2184337690" sldId="265"/>
            <ac:graphicFrameMk id="19" creationId="{3A0F7BB8-5FAD-147A-148E-887B45AC7229}"/>
          </ac:graphicFrameMkLst>
        </pc:graphicFrameChg>
        <pc:graphicFrameChg chg="add del">
          <ac:chgData name="Audra Caler" userId="07425adb-8e65-4a5a-b611-e0152cb615a6" providerId="ADAL" clId="{E4C32D60-B29B-4816-8D66-886CB2FEC340}" dt="2024-03-06T19:58:33.969" v="3532" actId="26606"/>
          <ac:graphicFrameMkLst>
            <pc:docMk/>
            <pc:sldMk cId="2184337690" sldId="265"/>
            <ac:graphicFrameMk id="23" creationId="{E18A0678-FB15-1044-55B9-FEA126867E7E}"/>
          </ac:graphicFrameMkLst>
        </pc:graphicFrameChg>
      </pc:sldChg>
      <pc:sldChg chg="addSp delSp modSp new mod setBg">
        <pc:chgData name="Audra Caler" userId="07425adb-8e65-4a5a-b611-e0152cb615a6" providerId="ADAL" clId="{E4C32D60-B29B-4816-8D66-886CB2FEC340}" dt="2024-03-06T20:39:22.946" v="4413" actId="20577"/>
        <pc:sldMkLst>
          <pc:docMk/>
          <pc:sldMk cId="339456989" sldId="266"/>
        </pc:sldMkLst>
        <pc:spChg chg="mod">
          <ac:chgData name="Audra Caler" userId="07425adb-8e65-4a5a-b611-e0152cb615a6" providerId="ADAL" clId="{E4C32D60-B29B-4816-8D66-886CB2FEC340}" dt="2024-03-06T20:19:06.317" v="3817" actId="26606"/>
          <ac:spMkLst>
            <pc:docMk/>
            <pc:sldMk cId="339456989" sldId="266"/>
            <ac:spMk id="2" creationId="{0C98F10C-9D5E-8478-46A3-7589AEC46776}"/>
          </ac:spMkLst>
        </pc:spChg>
        <pc:spChg chg="del mod">
          <ac:chgData name="Audra Caler" userId="07425adb-8e65-4a5a-b611-e0152cb615a6" providerId="ADAL" clId="{E4C32D60-B29B-4816-8D66-886CB2FEC340}" dt="2024-03-06T20:19:06.317" v="3817" actId="26606"/>
          <ac:spMkLst>
            <pc:docMk/>
            <pc:sldMk cId="339456989" sldId="266"/>
            <ac:spMk id="3" creationId="{AA0831F5-1F05-D79B-8369-EB5A45B4825E}"/>
          </ac:spMkLst>
        </pc:spChg>
        <pc:spChg chg="add del">
          <ac:chgData name="Audra Caler" userId="07425adb-8e65-4a5a-b611-e0152cb615a6" providerId="ADAL" clId="{E4C32D60-B29B-4816-8D66-886CB2FEC340}" dt="2024-03-06T20:19:18.865" v="3818" actId="26606"/>
          <ac:spMkLst>
            <pc:docMk/>
            <pc:sldMk cId="339456989" sldId="266"/>
            <ac:spMk id="9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20:19:18.865" v="3818" actId="26606"/>
          <ac:spMkLst>
            <pc:docMk/>
            <pc:sldMk cId="339456989" sldId="266"/>
            <ac:spMk id="11" creationId="{429899A3-416E-4DB5-846D-023526052013}"/>
          </ac:spMkLst>
        </pc:spChg>
        <pc:spChg chg="add">
          <ac:chgData name="Audra Caler" userId="07425adb-8e65-4a5a-b611-e0152cb615a6" providerId="ADAL" clId="{E4C32D60-B29B-4816-8D66-886CB2FEC340}" dt="2024-03-06T20:19:18.865" v="3818" actId="26606"/>
          <ac:spMkLst>
            <pc:docMk/>
            <pc:sldMk cId="339456989" sldId="266"/>
            <ac:spMk id="16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20:19:18.865" v="3818" actId="26606"/>
          <ac:spMkLst>
            <pc:docMk/>
            <pc:sldMk cId="339456989" sldId="266"/>
            <ac:spMk id="18" creationId="{429899A3-416E-4DB5-846D-023526052013}"/>
          </ac:spMkLst>
        </pc:spChg>
        <pc:graphicFrameChg chg="add mod modGraphic">
          <ac:chgData name="Audra Caler" userId="07425adb-8e65-4a5a-b611-e0152cb615a6" providerId="ADAL" clId="{E4C32D60-B29B-4816-8D66-886CB2FEC340}" dt="2024-03-06T20:39:22.946" v="4413" actId="20577"/>
          <ac:graphicFrameMkLst>
            <pc:docMk/>
            <pc:sldMk cId="339456989" sldId="266"/>
            <ac:graphicFrameMk id="5" creationId="{771C89A3-44C1-4E0D-4A65-67222955EF25}"/>
          </ac:graphicFrameMkLst>
        </pc:graphicFrameChg>
      </pc:sldChg>
      <pc:sldChg chg="addSp delSp modSp new mod setBg">
        <pc:chgData name="Audra Caler" userId="07425adb-8e65-4a5a-b611-e0152cb615a6" providerId="ADAL" clId="{E4C32D60-B29B-4816-8D66-886CB2FEC340}" dt="2024-03-06T21:01:27.810" v="5500" actId="20577"/>
        <pc:sldMkLst>
          <pc:docMk/>
          <pc:sldMk cId="2684656227" sldId="267"/>
        </pc:sldMkLst>
        <pc:spChg chg="mod">
          <ac:chgData name="Audra Caler" userId="07425adb-8e65-4a5a-b611-e0152cb615a6" providerId="ADAL" clId="{E4C32D60-B29B-4816-8D66-886CB2FEC340}" dt="2024-03-06T20:58:27.561" v="5494" actId="26606"/>
          <ac:spMkLst>
            <pc:docMk/>
            <pc:sldMk cId="2684656227" sldId="267"/>
            <ac:spMk id="2" creationId="{6B20B1A7-8963-5422-6F03-C7F20E0782D6}"/>
          </ac:spMkLst>
        </pc:spChg>
        <pc:spChg chg="add del mod">
          <ac:chgData name="Audra Caler" userId="07425adb-8e65-4a5a-b611-e0152cb615a6" providerId="ADAL" clId="{E4C32D60-B29B-4816-8D66-886CB2FEC340}" dt="2024-03-06T20:57:43.792" v="5491" actId="26606"/>
          <ac:spMkLst>
            <pc:docMk/>
            <pc:sldMk cId="2684656227" sldId="267"/>
            <ac:spMk id="3" creationId="{8B534D66-7CEF-7177-2879-9B1B283A5562}"/>
          </ac:spMkLst>
        </pc:spChg>
        <pc:spChg chg="add del">
          <ac:chgData name="Audra Caler" userId="07425adb-8e65-4a5a-b611-e0152cb615a6" providerId="ADAL" clId="{E4C32D60-B29B-4816-8D66-886CB2FEC340}" dt="2024-03-06T20:57:40.767" v="5488" actId="26606"/>
          <ac:spMkLst>
            <pc:docMk/>
            <pc:sldMk cId="2684656227" sldId="267"/>
            <ac:spMk id="9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20:57:40.767" v="5488" actId="26606"/>
          <ac:spMkLst>
            <pc:docMk/>
            <pc:sldMk cId="2684656227" sldId="267"/>
            <ac:spMk id="15" creationId="{52D58DC7-20C8-4471-BAA7-B296A2AEC3F6}"/>
          </ac:spMkLst>
        </pc:spChg>
        <pc:spChg chg="add del">
          <ac:chgData name="Audra Caler" userId="07425adb-8e65-4a5a-b611-e0152cb615a6" providerId="ADAL" clId="{E4C32D60-B29B-4816-8D66-886CB2FEC340}" dt="2024-03-06T20:57:40.767" v="5488" actId="26606"/>
          <ac:spMkLst>
            <pc:docMk/>
            <pc:sldMk cId="2684656227" sldId="267"/>
            <ac:spMk id="17" creationId="{8E4AABAC-100B-437F-86D3-981412859411}"/>
          </ac:spMkLst>
        </pc:spChg>
        <pc:spChg chg="add del">
          <ac:chgData name="Audra Caler" userId="07425adb-8e65-4a5a-b611-e0152cb615a6" providerId="ADAL" clId="{E4C32D60-B29B-4816-8D66-886CB2FEC340}" dt="2024-03-06T20:57:40.767" v="5488" actId="26606"/>
          <ac:spMkLst>
            <pc:docMk/>
            <pc:sldMk cId="2684656227" sldId="267"/>
            <ac:spMk id="19" creationId="{1DFD33E0-4D46-4176-BAE2-6AED15231C59}"/>
          </ac:spMkLst>
        </pc:spChg>
        <pc:spChg chg="add del">
          <ac:chgData name="Audra Caler" userId="07425adb-8e65-4a5a-b611-e0152cb615a6" providerId="ADAL" clId="{E4C32D60-B29B-4816-8D66-886CB2FEC340}" dt="2024-03-06T20:57:40.767" v="5488" actId="26606"/>
          <ac:spMkLst>
            <pc:docMk/>
            <pc:sldMk cId="2684656227" sldId="267"/>
            <ac:spMk id="21" creationId="{022B5D87-7689-4E7F-B03A-7F803B5DF799}"/>
          </ac:spMkLst>
        </pc:spChg>
        <pc:spChg chg="add del">
          <ac:chgData name="Audra Caler" userId="07425adb-8e65-4a5a-b611-e0152cb615a6" providerId="ADAL" clId="{E4C32D60-B29B-4816-8D66-886CB2FEC340}" dt="2024-03-06T20:57:43.756" v="5490" actId="26606"/>
          <ac:spMkLst>
            <pc:docMk/>
            <pc:sldMk cId="2684656227" sldId="267"/>
            <ac:spMk id="23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20:57:43.756" v="5490" actId="26606"/>
          <ac:spMkLst>
            <pc:docMk/>
            <pc:sldMk cId="2684656227" sldId="267"/>
            <ac:spMk id="27" creationId="{52D58DC7-20C8-4471-BAA7-B296A2AEC3F6}"/>
          </ac:spMkLst>
        </pc:spChg>
        <pc:spChg chg="add del">
          <ac:chgData name="Audra Caler" userId="07425adb-8e65-4a5a-b611-e0152cb615a6" providerId="ADAL" clId="{E4C32D60-B29B-4816-8D66-886CB2FEC340}" dt="2024-03-06T20:57:43.756" v="5490" actId="26606"/>
          <ac:spMkLst>
            <pc:docMk/>
            <pc:sldMk cId="2684656227" sldId="267"/>
            <ac:spMk id="28" creationId="{8E4AABAC-100B-437F-86D3-981412859411}"/>
          </ac:spMkLst>
        </pc:spChg>
        <pc:spChg chg="add del">
          <ac:chgData name="Audra Caler" userId="07425adb-8e65-4a5a-b611-e0152cb615a6" providerId="ADAL" clId="{E4C32D60-B29B-4816-8D66-886CB2FEC340}" dt="2024-03-06T20:57:43.756" v="5490" actId="26606"/>
          <ac:spMkLst>
            <pc:docMk/>
            <pc:sldMk cId="2684656227" sldId="267"/>
            <ac:spMk id="29" creationId="{1DFD33E0-4D46-4176-BAE2-6AED15231C59}"/>
          </ac:spMkLst>
        </pc:spChg>
        <pc:spChg chg="add del">
          <ac:chgData name="Audra Caler" userId="07425adb-8e65-4a5a-b611-e0152cb615a6" providerId="ADAL" clId="{E4C32D60-B29B-4816-8D66-886CB2FEC340}" dt="2024-03-06T20:57:43.756" v="5490" actId="26606"/>
          <ac:spMkLst>
            <pc:docMk/>
            <pc:sldMk cId="2684656227" sldId="267"/>
            <ac:spMk id="30" creationId="{022B5D87-7689-4E7F-B03A-7F803B5DF799}"/>
          </ac:spMkLst>
        </pc:spChg>
        <pc:spChg chg="add del">
          <ac:chgData name="Audra Caler" userId="07425adb-8e65-4a5a-b611-e0152cb615a6" providerId="ADAL" clId="{E4C32D60-B29B-4816-8D66-886CB2FEC340}" dt="2024-03-06T20:58:27.561" v="5494" actId="26606"/>
          <ac:spMkLst>
            <pc:docMk/>
            <pc:sldMk cId="2684656227" sldId="267"/>
            <ac:spMk id="33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20:58:27.561" v="5494" actId="26606"/>
          <ac:spMkLst>
            <pc:docMk/>
            <pc:sldMk cId="2684656227" sldId="267"/>
            <ac:spMk id="35" creationId="{52D58DC7-20C8-4471-BAA7-B296A2AEC3F6}"/>
          </ac:spMkLst>
        </pc:spChg>
        <pc:spChg chg="add del">
          <ac:chgData name="Audra Caler" userId="07425adb-8e65-4a5a-b611-e0152cb615a6" providerId="ADAL" clId="{E4C32D60-B29B-4816-8D66-886CB2FEC340}" dt="2024-03-06T20:58:27.561" v="5494" actId="26606"/>
          <ac:spMkLst>
            <pc:docMk/>
            <pc:sldMk cId="2684656227" sldId="267"/>
            <ac:spMk id="36" creationId="{8E4AABAC-100B-437F-86D3-981412859411}"/>
          </ac:spMkLst>
        </pc:spChg>
        <pc:spChg chg="add del">
          <ac:chgData name="Audra Caler" userId="07425adb-8e65-4a5a-b611-e0152cb615a6" providerId="ADAL" clId="{E4C32D60-B29B-4816-8D66-886CB2FEC340}" dt="2024-03-06T20:58:27.561" v="5494" actId="26606"/>
          <ac:spMkLst>
            <pc:docMk/>
            <pc:sldMk cId="2684656227" sldId="267"/>
            <ac:spMk id="37" creationId="{1DFD33E0-4D46-4176-BAE2-6AED15231C59}"/>
          </ac:spMkLst>
        </pc:spChg>
        <pc:spChg chg="add del">
          <ac:chgData name="Audra Caler" userId="07425adb-8e65-4a5a-b611-e0152cb615a6" providerId="ADAL" clId="{E4C32D60-B29B-4816-8D66-886CB2FEC340}" dt="2024-03-06T20:58:27.561" v="5494" actId="26606"/>
          <ac:spMkLst>
            <pc:docMk/>
            <pc:sldMk cId="2684656227" sldId="267"/>
            <ac:spMk id="38" creationId="{022B5D87-7689-4E7F-B03A-7F803B5DF799}"/>
          </ac:spMkLst>
        </pc:spChg>
        <pc:spChg chg="add del">
          <ac:chgData name="Audra Caler" userId="07425adb-8e65-4a5a-b611-e0152cb615a6" providerId="ADAL" clId="{E4C32D60-B29B-4816-8D66-886CB2FEC340}" dt="2024-03-06T20:58:27.450" v="5493" actId="26606"/>
          <ac:spMkLst>
            <pc:docMk/>
            <pc:sldMk cId="2684656227" sldId="267"/>
            <ac:spMk id="44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20:58:27.561" v="5494" actId="26606"/>
          <ac:spMkLst>
            <pc:docMk/>
            <pc:sldMk cId="2684656227" sldId="267"/>
            <ac:spMk id="46" creationId="{88392DC7-0988-443B-A0D0-E726C7DB622B}"/>
          </ac:spMkLst>
        </pc:spChg>
        <pc:spChg chg="add">
          <ac:chgData name="Audra Caler" userId="07425adb-8e65-4a5a-b611-e0152cb615a6" providerId="ADAL" clId="{E4C32D60-B29B-4816-8D66-886CB2FEC340}" dt="2024-03-06T20:58:27.561" v="5494" actId="26606"/>
          <ac:spMkLst>
            <pc:docMk/>
            <pc:sldMk cId="2684656227" sldId="267"/>
            <ac:spMk id="47" creationId="{60B7752B-728D-4CA3-8923-C4F7F77029E3}"/>
          </ac:spMkLst>
        </pc:spChg>
        <pc:grpChg chg="add del">
          <ac:chgData name="Audra Caler" userId="07425adb-8e65-4a5a-b611-e0152cb615a6" providerId="ADAL" clId="{E4C32D60-B29B-4816-8D66-886CB2FEC340}" dt="2024-03-06T20:57:40.767" v="5488" actId="26606"/>
          <ac:grpSpMkLst>
            <pc:docMk/>
            <pc:sldMk cId="2684656227" sldId="267"/>
            <ac:grpSpMk id="11" creationId="{20205E53-D75C-4F15-A4A3-21DA0826FCE9}"/>
          </ac:grpSpMkLst>
        </pc:grpChg>
        <pc:grpChg chg="add del">
          <ac:chgData name="Audra Caler" userId="07425adb-8e65-4a5a-b611-e0152cb615a6" providerId="ADAL" clId="{E4C32D60-B29B-4816-8D66-886CB2FEC340}" dt="2024-03-06T20:57:43.756" v="5490" actId="26606"/>
          <ac:grpSpMkLst>
            <pc:docMk/>
            <pc:sldMk cId="2684656227" sldId="267"/>
            <ac:grpSpMk id="24" creationId="{20205E53-D75C-4F15-A4A3-21DA0826FCE9}"/>
          </ac:grpSpMkLst>
        </pc:grpChg>
        <pc:grpChg chg="add del">
          <ac:chgData name="Audra Caler" userId="07425adb-8e65-4a5a-b611-e0152cb615a6" providerId="ADAL" clId="{E4C32D60-B29B-4816-8D66-886CB2FEC340}" dt="2024-03-06T20:58:27.561" v="5494" actId="26606"/>
          <ac:grpSpMkLst>
            <pc:docMk/>
            <pc:sldMk cId="2684656227" sldId="267"/>
            <ac:grpSpMk id="34" creationId="{20205E53-D75C-4F15-A4A3-21DA0826FCE9}"/>
          </ac:grpSpMkLst>
        </pc:grpChg>
        <pc:graphicFrameChg chg="add del">
          <ac:chgData name="Audra Caler" userId="07425adb-8e65-4a5a-b611-e0152cb615a6" providerId="ADAL" clId="{E4C32D60-B29B-4816-8D66-886CB2FEC340}" dt="2024-03-06T20:57:40.767" v="5488" actId="26606"/>
          <ac:graphicFrameMkLst>
            <pc:docMk/>
            <pc:sldMk cId="2684656227" sldId="267"/>
            <ac:graphicFrameMk id="5" creationId="{980F6158-CE96-44F4-86C8-C64243C4F053}"/>
          </ac:graphicFrameMkLst>
        </pc:graphicFrameChg>
        <pc:graphicFrameChg chg="add del">
          <ac:chgData name="Audra Caler" userId="07425adb-8e65-4a5a-b611-e0152cb615a6" providerId="ADAL" clId="{E4C32D60-B29B-4816-8D66-886CB2FEC340}" dt="2024-03-06T20:57:43.756" v="5490" actId="26606"/>
          <ac:graphicFrameMkLst>
            <pc:docMk/>
            <pc:sldMk cId="2684656227" sldId="267"/>
            <ac:graphicFrameMk id="31" creationId="{73E114D3-ACC9-78F8-797B-08AF4D6F5497}"/>
          </ac:graphicFrameMkLst>
        </pc:graphicFrameChg>
        <pc:graphicFrameChg chg="add mod modGraphic">
          <ac:chgData name="Audra Caler" userId="07425adb-8e65-4a5a-b611-e0152cb615a6" providerId="ADAL" clId="{E4C32D60-B29B-4816-8D66-886CB2FEC340}" dt="2024-03-06T21:01:27.810" v="5500" actId="20577"/>
          <ac:graphicFrameMkLst>
            <pc:docMk/>
            <pc:sldMk cId="2684656227" sldId="267"/>
            <ac:graphicFrameMk id="39" creationId="{980F6158-CE96-44F4-86C8-C64243C4F053}"/>
          </ac:graphicFrameMkLst>
        </pc:graphicFrameChg>
      </pc:sldChg>
      <pc:sldChg chg="addSp delSp modSp new mod setBg">
        <pc:chgData name="Audra Caler" userId="07425adb-8e65-4a5a-b611-e0152cb615a6" providerId="ADAL" clId="{E4C32D60-B29B-4816-8D66-886CB2FEC340}" dt="2024-03-06T21:27:42.964" v="6215" actId="14100"/>
        <pc:sldMkLst>
          <pc:docMk/>
          <pc:sldMk cId="3273097524" sldId="268"/>
        </pc:sldMkLst>
        <pc:spChg chg="mod">
          <ac:chgData name="Audra Caler" userId="07425adb-8e65-4a5a-b611-e0152cb615a6" providerId="ADAL" clId="{E4C32D60-B29B-4816-8D66-886CB2FEC340}" dt="2024-03-06T21:09:55.688" v="6208" actId="26606"/>
          <ac:spMkLst>
            <pc:docMk/>
            <pc:sldMk cId="3273097524" sldId="268"/>
            <ac:spMk id="2" creationId="{4D2E77EC-4126-0EEC-B37E-A39CB502AE49}"/>
          </ac:spMkLst>
        </pc:spChg>
        <pc:spChg chg="add del mod">
          <ac:chgData name="Audra Caler" userId="07425adb-8e65-4a5a-b611-e0152cb615a6" providerId="ADAL" clId="{E4C32D60-B29B-4816-8D66-886CB2FEC340}" dt="2024-03-06T21:09:55.688" v="6208" actId="26606"/>
          <ac:spMkLst>
            <pc:docMk/>
            <pc:sldMk cId="3273097524" sldId="268"/>
            <ac:spMk id="3" creationId="{76F809B4-FCB2-1C83-D82F-97DEE694DAF7}"/>
          </ac:spMkLst>
        </pc:spChg>
        <pc:spChg chg="add">
          <ac:chgData name="Audra Caler" userId="07425adb-8e65-4a5a-b611-e0152cb615a6" providerId="ADAL" clId="{E4C32D60-B29B-4816-8D66-886CB2FEC340}" dt="2024-03-06T21:09:55.688" v="6208" actId="26606"/>
          <ac:spMkLst>
            <pc:docMk/>
            <pc:sldMk cId="3273097524" sldId="268"/>
            <ac:spMk id="6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21:09:48.340" v="6207" actId="26606"/>
          <ac:spMkLst>
            <pc:docMk/>
            <pc:sldMk cId="3273097524" sldId="268"/>
            <ac:spMk id="9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21:09:55.688" v="6208" actId="26606"/>
          <ac:spMkLst>
            <pc:docMk/>
            <pc:sldMk cId="3273097524" sldId="268"/>
            <ac:spMk id="14" creationId="{52D58DC7-20C8-4471-BAA7-B296A2AEC3F6}"/>
          </ac:spMkLst>
        </pc:spChg>
        <pc:spChg chg="add del">
          <ac:chgData name="Audra Caler" userId="07425adb-8e65-4a5a-b611-e0152cb615a6" providerId="ADAL" clId="{E4C32D60-B29B-4816-8D66-886CB2FEC340}" dt="2024-03-06T21:09:48.340" v="6207" actId="26606"/>
          <ac:spMkLst>
            <pc:docMk/>
            <pc:sldMk cId="3273097524" sldId="268"/>
            <ac:spMk id="15" creationId="{52D58DC7-20C8-4471-BAA7-B296A2AEC3F6}"/>
          </ac:spMkLst>
        </pc:spChg>
        <pc:spChg chg="add">
          <ac:chgData name="Audra Caler" userId="07425adb-8e65-4a5a-b611-e0152cb615a6" providerId="ADAL" clId="{E4C32D60-B29B-4816-8D66-886CB2FEC340}" dt="2024-03-06T21:09:55.688" v="6208" actId="26606"/>
          <ac:spMkLst>
            <pc:docMk/>
            <pc:sldMk cId="3273097524" sldId="268"/>
            <ac:spMk id="16" creationId="{8E4AABAC-100B-437F-86D3-981412859411}"/>
          </ac:spMkLst>
        </pc:spChg>
        <pc:spChg chg="add del">
          <ac:chgData name="Audra Caler" userId="07425adb-8e65-4a5a-b611-e0152cb615a6" providerId="ADAL" clId="{E4C32D60-B29B-4816-8D66-886CB2FEC340}" dt="2024-03-06T21:09:48.340" v="6207" actId="26606"/>
          <ac:spMkLst>
            <pc:docMk/>
            <pc:sldMk cId="3273097524" sldId="268"/>
            <ac:spMk id="17" creationId="{8E4AABAC-100B-437F-86D3-981412859411}"/>
          </ac:spMkLst>
        </pc:spChg>
        <pc:spChg chg="add">
          <ac:chgData name="Audra Caler" userId="07425adb-8e65-4a5a-b611-e0152cb615a6" providerId="ADAL" clId="{E4C32D60-B29B-4816-8D66-886CB2FEC340}" dt="2024-03-06T21:09:55.688" v="6208" actId="26606"/>
          <ac:spMkLst>
            <pc:docMk/>
            <pc:sldMk cId="3273097524" sldId="268"/>
            <ac:spMk id="18" creationId="{1DFD33E0-4D46-4176-BAE2-6AED15231C59}"/>
          </ac:spMkLst>
        </pc:spChg>
        <pc:spChg chg="add del">
          <ac:chgData name="Audra Caler" userId="07425adb-8e65-4a5a-b611-e0152cb615a6" providerId="ADAL" clId="{E4C32D60-B29B-4816-8D66-886CB2FEC340}" dt="2024-03-06T21:09:48.340" v="6207" actId="26606"/>
          <ac:spMkLst>
            <pc:docMk/>
            <pc:sldMk cId="3273097524" sldId="268"/>
            <ac:spMk id="19" creationId="{1DFD33E0-4D46-4176-BAE2-6AED15231C59}"/>
          </ac:spMkLst>
        </pc:spChg>
        <pc:spChg chg="add">
          <ac:chgData name="Audra Caler" userId="07425adb-8e65-4a5a-b611-e0152cb615a6" providerId="ADAL" clId="{E4C32D60-B29B-4816-8D66-886CB2FEC340}" dt="2024-03-06T21:09:55.688" v="6208" actId="26606"/>
          <ac:spMkLst>
            <pc:docMk/>
            <pc:sldMk cId="3273097524" sldId="268"/>
            <ac:spMk id="20" creationId="{022B5D87-7689-4E7F-B03A-7F803B5DF799}"/>
          </ac:spMkLst>
        </pc:spChg>
        <pc:spChg chg="add del">
          <ac:chgData name="Audra Caler" userId="07425adb-8e65-4a5a-b611-e0152cb615a6" providerId="ADAL" clId="{E4C32D60-B29B-4816-8D66-886CB2FEC340}" dt="2024-03-06T21:09:48.340" v="6207" actId="26606"/>
          <ac:spMkLst>
            <pc:docMk/>
            <pc:sldMk cId="3273097524" sldId="268"/>
            <ac:spMk id="21" creationId="{022B5D87-7689-4E7F-B03A-7F803B5DF799}"/>
          </ac:spMkLst>
        </pc:spChg>
        <pc:grpChg chg="add">
          <ac:chgData name="Audra Caler" userId="07425adb-8e65-4a5a-b611-e0152cb615a6" providerId="ADAL" clId="{E4C32D60-B29B-4816-8D66-886CB2FEC340}" dt="2024-03-06T21:09:55.688" v="6208" actId="26606"/>
          <ac:grpSpMkLst>
            <pc:docMk/>
            <pc:sldMk cId="3273097524" sldId="268"/>
            <ac:grpSpMk id="7" creationId="{20205E53-D75C-4F15-A4A3-21DA0826FCE9}"/>
          </ac:grpSpMkLst>
        </pc:grpChg>
        <pc:grpChg chg="add del">
          <ac:chgData name="Audra Caler" userId="07425adb-8e65-4a5a-b611-e0152cb615a6" providerId="ADAL" clId="{E4C32D60-B29B-4816-8D66-886CB2FEC340}" dt="2024-03-06T21:09:48.340" v="6207" actId="26606"/>
          <ac:grpSpMkLst>
            <pc:docMk/>
            <pc:sldMk cId="3273097524" sldId="268"/>
            <ac:grpSpMk id="11" creationId="{20205E53-D75C-4F15-A4A3-21DA0826FCE9}"/>
          </ac:grpSpMkLst>
        </pc:grpChg>
        <pc:graphicFrameChg chg="add del">
          <ac:chgData name="Audra Caler" userId="07425adb-8e65-4a5a-b611-e0152cb615a6" providerId="ADAL" clId="{E4C32D60-B29B-4816-8D66-886CB2FEC340}" dt="2024-03-06T21:09:48.340" v="6207" actId="26606"/>
          <ac:graphicFrameMkLst>
            <pc:docMk/>
            <pc:sldMk cId="3273097524" sldId="268"/>
            <ac:graphicFrameMk id="5" creationId="{723264CC-8220-6F1E-3519-DC1B7C9EB2F4}"/>
          </ac:graphicFrameMkLst>
        </pc:graphicFrameChg>
        <pc:graphicFrameChg chg="add mod">
          <ac:chgData name="Audra Caler" userId="07425adb-8e65-4a5a-b611-e0152cb615a6" providerId="ADAL" clId="{E4C32D60-B29B-4816-8D66-886CB2FEC340}" dt="2024-03-06T21:27:42.964" v="6215" actId="14100"/>
          <ac:graphicFrameMkLst>
            <pc:docMk/>
            <pc:sldMk cId="3273097524" sldId="268"/>
            <ac:graphicFrameMk id="22" creationId="{0A68F7F3-AA2D-ADD7-D8ED-48B4F2B1C6DC}"/>
          </ac:graphicFrameMkLst>
        </pc:graphicFrameChg>
      </pc:sldChg>
      <pc:sldChg chg="modSp new mod">
        <pc:chgData name="Audra Caler" userId="07425adb-8e65-4a5a-b611-e0152cb615a6" providerId="ADAL" clId="{E4C32D60-B29B-4816-8D66-886CB2FEC340}" dt="2024-03-06T21:28:58.332" v="6341" actId="14100"/>
        <pc:sldMkLst>
          <pc:docMk/>
          <pc:sldMk cId="504784119" sldId="269"/>
        </pc:sldMkLst>
        <pc:spChg chg="mod">
          <ac:chgData name="Audra Caler" userId="07425adb-8e65-4a5a-b611-e0152cb615a6" providerId="ADAL" clId="{E4C32D60-B29B-4816-8D66-886CB2FEC340}" dt="2024-03-06T21:28:08.029" v="6242" actId="20577"/>
          <ac:spMkLst>
            <pc:docMk/>
            <pc:sldMk cId="504784119" sldId="269"/>
            <ac:spMk id="2" creationId="{C4E676BF-A885-5570-2415-E27BC539F7D7}"/>
          </ac:spMkLst>
        </pc:spChg>
        <pc:spChg chg="mod">
          <ac:chgData name="Audra Caler" userId="07425adb-8e65-4a5a-b611-e0152cb615a6" providerId="ADAL" clId="{E4C32D60-B29B-4816-8D66-886CB2FEC340}" dt="2024-03-06T21:28:58.332" v="6341" actId="14100"/>
          <ac:spMkLst>
            <pc:docMk/>
            <pc:sldMk cId="504784119" sldId="269"/>
            <ac:spMk id="3" creationId="{FD9B11D0-F9C0-E76C-55D6-FA74B46803A7}"/>
          </ac:spMkLst>
        </pc:spChg>
      </pc:sldChg>
      <pc:sldChg chg="addSp delSp modSp new mod setBg">
        <pc:chgData name="Audra Caler" userId="07425adb-8e65-4a5a-b611-e0152cb615a6" providerId="ADAL" clId="{E4C32D60-B29B-4816-8D66-886CB2FEC340}" dt="2024-03-06T21:35:52.380" v="6970" actId="26606"/>
        <pc:sldMkLst>
          <pc:docMk/>
          <pc:sldMk cId="788718667" sldId="270"/>
        </pc:sldMkLst>
        <pc:spChg chg="mod">
          <ac:chgData name="Audra Caler" userId="07425adb-8e65-4a5a-b611-e0152cb615a6" providerId="ADAL" clId="{E4C32D60-B29B-4816-8D66-886CB2FEC340}" dt="2024-03-06T21:35:52.380" v="6970" actId="26606"/>
          <ac:spMkLst>
            <pc:docMk/>
            <pc:sldMk cId="788718667" sldId="270"/>
            <ac:spMk id="2" creationId="{875182C5-8954-F706-5267-CF6F545835AF}"/>
          </ac:spMkLst>
        </pc:spChg>
        <pc:spChg chg="del mod">
          <ac:chgData name="Audra Caler" userId="07425adb-8e65-4a5a-b611-e0152cb615a6" providerId="ADAL" clId="{E4C32D60-B29B-4816-8D66-886CB2FEC340}" dt="2024-03-06T21:35:02.708" v="6966" actId="26606"/>
          <ac:spMkLst>
            <pc:docMk/>
            <pc:sldMk cId="788718667" sldId="270"/>
            <ac:spMk id="3" creationId="{2B0A4889-AD18-2FCF-1CC1-0044706C37E6}"/>
          </ac:spMkLst>
        </pc:spChg>
        <pc:spChg chg="add del">
          <ac:chgData name="Audra Caler" userId="07425adb-8e65-4a5a-b611-e0152cb615a6" providerId="ADAL" clId="{E4C32D60-B29B-4816-8D66-886CB2FEC340}" dt="2024-03-06T21:35:52.380" v="6970" actId="26606"/>
          <ac:spMkLst>
            <pc:docMk/>
            <pc:sldMk cId="788718667" sldId="270"/>
            <ac:spMk id="9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21:35:52.380" v="6970" actId="26606"/>
          <ac:spMkLst>
            <pc:docMk/>
            <pc:sldMk cId="788718667" sldId="270"/>
            <ac:spMk id="11" creationId="{429899A3-416E-4DB5-846D-023526052013}"/>
          </ac:spMkLst>
        </pc:spChg>
        <pc:spChg chg="add del">
          <ac:chgData name="Audra Caler" userId="07425adb-8e65-4a5a-b611-e0152cb615a6" providerId="ADAL" clId="{E4C32D60-B29B-4816-8D66-886CB2FEC340}" dt="2024-03-06T21:35:52.380" v="6970" actId="26606"/>
          <ac:spMkLst>
            <pc:docMk/>
            <pc:sldMk cId="788718667" sldId="270"/>
            <ac:spMk id="16" creationId="{60B7752B-728D-4CA3-8923-C4F7F77029E3}"/>
          </ac:spMkLst>
        </pc:spChg>
        <pc:graphicFrameChg chg="add mod modGraphic">
          <ac:chgData name="Audra Caler" userId="07425adb-8e65-4a5a-b611-e0152cb615a6" providerId="ADAL" clId="{E4C32D60-B29B-4816-8D66-886CB2FEC340}" dt="2024-03-06T21:35:52.380" v="6970" actId="26606"/>
          <ac:graphicFrameMkLst>
            <pc:docMk/>
            <pc:sldMk cId="788718667" sldId="270"/>
            <ac:graphicFrameMk id="5" creationId="{0DCA84D6-0ACD-385B-DF6E-845D35DB685C}"/>
          </ac:graphicFrameMkLst>
        </pc:graphicFrameChg>
      </pc:sldChg>
      <pc:sldChg chg="addSp delSp modSp new mod setBg">
        <pc:chgData name="Audra Caler" userId="07425adb-8e65-4a5a-b611-e0152cb615a6" providerId="ADAL" clId="{E4C32D60-B29B-4816-8D66-886CB2FEC340}" dt="2024-03-06T21:55:24.819" v="7114" actId="20577"/>
        <pc:sldMkLst>
          <pc:docMk/>
          <pc:sldMk cId="2731362687" sldId="271"/>
        </pc:sldMkLst>
        <pc:spChg chg="mod">
          <ac:chgData name="Audra Caler" userId="07425adb-8e65-4a5a-b611-e0152cb615a6" providerId="ADAL" clId="{E4C32D60-B29B-4816-8D66-886CB2FEC340}" dt="2024-03-06T21:53:05.502" v="7072" actId="26606"/>
          <ac:spMkLst>
            <pc:docMk/>
            <pc:sldMk cId="2731362687" sldId="271"/>
            <ac:spMk id="2" creationId="{C8912270-C501-B2ED-93B8-6DE451D20DB7}"/>
          </ac:spMkLst>
        </pc:spChg>
        <pc:spChg chg="add del">
          <ac:chgData name="Audra Caler" userId="07425adb-8e65-4a5a-b611-e0152cb615a6" providerId="ADAL" clId="{E4C32D60-B29B-4816-8D66-886CB2FEC340}" dt="2024-03-06T21:51:20.411" v="6980"/>
          <ac:spMkLst>
            <pc:docMk/>
            <pc:sldMk cId="2731362687" sldId="271"/>
            <ac:spMk id="3" creationId="{B9AA070E-E4EC-13E3-2515-6E2A32528D73}"/>
          </ac:spMkLst>
        </pc:spChg>
        <pc:spChg chg="add mod">
          <ac:chgData name="Audra Caler" userId="07425adb-8e65-4a5a-b611-e0152cb615a6" providerId="ADAL" clId="{E4C32D60-B29B-4816-8D66-886CB2FEC340}" dt="2024-03-06T21:54:50.697" v="7107" actId="6549"/>
          <ac:spMkLst>
            <pc:docMk/>
            <pc:sldMk cId="2731362687" sldId="271"/>
            <ac:spMk id="6" creationId="{768B4E39-748A-3822-F3F1-F2FCCEB4C227}"/>
          </ac:spMkLst>
        </pc:spChg>
        <pc:spChg chg="add del">
          <ac:chgData name="Audra Caler" userId="07425adb-8e65-4a5a-b611-e0152cb615a6" providerId="ADAL" clId="{E4C32D60-B29B-4816-8D66-886CB2FEC340}" dt="2024-03-06T21:53:05.486" v="7071" actId="26606"/>
          <ac:spMkLst>
            <pc:docMk/>
            <pc:sldMk cId="2731362687" sldId="271"/>
            <ac:spMk id="11" creationId="{A5931BE0-4B93-4D6C-878E-ACC59D6B4587}"/>
          </ac:spMkLst>
        </pc:spChg>
        <pc:spChg chg="add">
          <ac:chgData name="Audra Caler" userId="07425adb-8e65-4a5a-b611-e0152cb615a6" providerId="ADAL" clId="{E4C32D60-B29B-4816-8D66-886CB2FEC340}" dt="2024-03-06T21:53:05.502" v="7072" actId="26606"/>
          <ac:spMkLst>
            <pc:docMk/>
            <pc:sldMk cId="2731362687" sldId="271"/>
            <ac:spMk id="13" creationId="{FD3E50C4-0603-4524-A349-442067B88BF6}"/>
          </ac:spMkLst>
        </pc:spChg>
        <pc:spChg chg="add">
          <ac:chgData name="Audra Caler" userId="07425adb-8e65-4a5a-b611-e0152cb615a6" providerId="ADAL" clId="{E4C32D60-B29B-4816-8D66-886CB2FEC340}" dt="2024-03-06T21:53:05.502" v="7072" actId="26606"/>
          <ac:spMkLst>
            <pc:docMk/>
            <pc:sldMk cId="2731362687" sldId="271"/>
            <ac:spMk id="14" creationId="{A5931BE0-4B93-4D6C-878E-ACC59D6B4587}"/>
          </ac:spMkLst>
        </pc:spChg>
        <pc:graphicFrameChg chg="add mod">
          <ac:chgData name="Audra Caler" userId="07425adb-8e65-4a5a-b611-e0152cb615a6" providerId="ADAL" clId="{E4C32D60-B29B-4816-8D66-886CB2FEC340}" dt="2024-03-06T21:51:01.405" v="6979"/>
          <ac:graphicFrameMkLst>
            <pc:docMk/>
            <pc:sldMk cId="2731362687" sldId="271"/>
            <ac:graphicFrameMk id="4" creationId="{61619FF3-19AD-5D12-98F3-5D090E336988}"/>
          </ac:graphicFrameMkLst>
        </pc:graphicFrameChg>
        <pc:graphicFrameChg chg="add mod ord">
          <ac:chgData name="Audra Caler" userId="07425adb-8e65-4a5a-b611-e0152cb615a6" providerId="ADAL" clId="{E4C32D60-B29B-4816-8D66-886CB2FEC340}" dt="2024-03-06T21:55:24.819" v="7114" actId="20577"/>
          <ac:graphicFrameMkLst>
            <pc:docMk/>
            <pc:sldMk cId="2731362687" sldId="271"/>
            <ac:graphicFrameMk id="5" creationId="{61619FF3-19AD-5D12-98F3-5D090E336988}"/>
          </ac:graphicFrameMkLst>
        </pc:graphicFrameChg>
      </pc:sldChg>
      <pc:sldChg chg="addSp delSp modSp new mod setBg">
        <pc:chgData name="Audra Caler" userId="07425adb-8e65-4a5a-b611-e0152cb615a6" providerId="ADAL" clId="{E4C32D60-B29B-4816-8D66-886CB2FEC340}" dt="2024-03-06T22:06:52.320" v="7839" actId="26606"/>
        <pc:sldMkLst>
          <pc:docMk/>
          <pc:sldMk cId="3163838764" sldId="272"/>
        </pc:sldMkLst>
        <pc:spChg chg="mod">
          <ac:chgData name="Audra Caler" userId="07425adb-8e65-4a5a-b611-e0152cb615a6" providerId="ADAL" clId="{E4C32D60-B29B-4816-8D66-886CB2FEC340}" dt="2024-03-06T22:06:52.320" v="7839" actId="26606"/>
          <ac:spMkLst>
            <pc:docMk/>
            <pc:sldMk cId="3163838764" sldId="272"/>
            <ac:spMk id="2" creationId="{91DBAC91-9187-AC39-9290-5AC3864E120B}"/>
          </ac:spMkLst>
        </pc:spChg>
        <pc:spChg chg="del mod">
          <ac:chgData name="Audra Caler" userId="07425adb-8e65-4a5a-b611-e0152cb615a6" providerId="ADAL" clId="{E4C32D60-B29B-4816-8D66-886CB2FEC340}" dt="2024-03-06T22:01:50.540" v="7438" actId="26606"/>
          <ac:spMkLst>
            <pc:docMk/>
            <pc:sldMk cId="3163838764" sldId="272"/>
            <ac:spMk id="3" creationId="{0F9F69A1-35B4-1859-312C-4E7CEC7FDF4C}"/>
          </ac:spMkLst>
        </pc:spChg>
        <pc:spChg chg="add del">
          <ac:chgData name="Audra Caler" userId="07425adb-8e65-4a5a-b611-e0152cb615a6" providerId="ADAL" clId="{E4C32D60-B29B-4816-8D66-886CB2FEC340}" dt="2024-03-06T22:06:52.320" v="7839" actId="26606"/>
          <ac:spMkLst>
            <pc:docMk/>
            <pc:sldMk cId="3163838764" sldId="272"/>
            <ac:spMk id="9" creationId="{60B7752B-728D-4CA3-8923-C4F7F77029E3}"/>
          </ac:spMkLst>
        </pc:spChg>
        <pc:spChg chg="add del">
          <ac:chgData name="Audra Caler" userId="07425adb-8e65-4a5a-b611-e0152cb615a6" providerId="ADAL" clId="{E4C32D60-B29B-4816-8D66-886CB2FEC340}" dt="2024-03-06T22:06:52.320" v="7839" actId="26606"/>
          <ac:spMkLst>
            <pc:docMk/>
            <pc:sldMk cId="3163838764" sldId="272"/>
            <ac:spMk id="11" creationId="{429899A3-416E-4DB5-846D-023526052013}"/>
          </ac:spMkLst>
        </pc:spChg>
        <pc:spChg chg="add del">
          <ac:chgData name="Audra Caler" userId="07425adb-8e65-4a5a-b611-e0152cb615a6" providerId="ADAL" clId="{E4C32D60-B29B-4816-8D66-886CB2FEC340}" dt="2024-03-06T22:06:52.275" v="7838" actId="26606"/>
          <ac:spMkLst>
            <pc:docMk/>
            <pc:sldMk cId="3163838764" sldId="272"/>
            <ac:spMk id="16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22:06:52.320" v="7839" actId="26606"/>
          <ac:spMkLst>
            <pc:docMk/>
            <pc:sldMk cId="3163838764" sldId="272"/>
            <ac:spMk id="21" creationId="{60B7752B-728D-4CA3-8923-C4F7F77029E3}"/>
          </ac:spMkLst>
        </pc:spChg>
        <pc:spChg chg="add">
          <ac:chgData name="Audra Caler" userId="07425adb-8e65-4a5a-b611-e0152cb615a6" providerId="ADAL" clId="{E4C32D60-B29B-4816-8D66-886CB2FEC340}" dt="2024-03-06T22:06:52.320" v="7839" actId="26606"/>
          <ac:spMkLst>
            <pc:docMk/>
            <pc:sldMk cId="3163838764" sldId="272"/>
            <ac:spMk id="22" creationId="{52D58DC7-20C8-4471-BAA7-B296A2AEC3F6}"/>
          </ac:spMkLst>
        </pc:spChg>
        <pc:spChg chg="add">
          <ac:chgData name="Audra Caler" userId="07425adb-8e65-4a5a-b611-e0152cb615a6" providerId="ADAL" clId="{E4C32D60-B29B-4816-8D66-886CB2FEC340}" dt="2024-03-06T22:06:52.320" v="7839" actId="26606"/>
          <ac:spMkLst>
            <pc:docMk/>
            <pc:sldMk cId="3163838764" sldId="272"/>
            <ac:spMk id="24" creationId="{8E4AABAC-100B-437F-86D3-981412859411}"/>
          </ac:spMkLst>
        </pc:spChg>
        <pc:spChg chg="add">
          <ac:chgData name="Audra Caler" userId="07425adb-8e65-4a5a-b611-e0152cb615a6" providerId="ADAL" clId="{E4C32D60-B29B-4816-8D66-886CB2FEC340}" dt="2024-03-06T22:06:52.320" v="7839" actId="26606"/>
          <ac:spMkLst>
            <pc:docMk/>
            <pc:sldMk cId="3163838764" sldId="272"/>
            <ac:spMk id="26" creationId="{1DFD33E0-4D46-4176-BAE2-6AED15231C59}"/>
          </ac:spMkLst>
        </pc:spChg>
        <pc:spChg chg="add">
          <ac:chgData name="Audra Caler" userId="07425adb-8e65-4a5a-b611-e0152cb615a6" providerId="ADAL" clId="{E4C32D60-B29B-4816-8D66-886CB2FEC340}" dt="2024-03-06T22:06:52.320" v="7839" actId="26606"/>
          <ac:spMkLst>
            <pc:docMk/>
            <pc:sldMk cId="3163838764" sldId="272"/>
            <ac:spMk id="28" creationId="{022B5D87-7689-4E7F-B03A-7F803B5DF799}"/>
          </ac:spMkLst>
        </pc:spChg>
        <pc:grpChg chg="add">
          <ac:chgData name="Audra Caler" userId="07425adb-8e65-4a5a-b611-e0152cb615a6" providerId="ADAL" clId="{E4C32D60-B29B-4816-8D66-886CB2FEC340}" dt="2024-03-06T22:06:52.320" v="7839" actId="26606"/>
          <ac:grpSpMkLst>
            <pc:docMk/>
            <pc:sldMk cId="3163838764" sldId="272"/>
            <ac:grpSpMk id="18" creationId="{20205E53-D75C-4F15-A4A3-21DA0826FCE9}"/>
          </ac:grpSpMkLst>
        </pc:grpChg>
        <pc:graphicFrameChg chg="add mod modGraphic">
          <ac:chgData name="Audra Caler" userId="07425adb-8e65-4a5a-b611-e0152cb615a6" providerId="ADAL" clId="{E4C32D60-B29B-4816-8D66-886CB2FEC340}" dt="2024-03-06T22:06:52.320" v="7839" actId="26606"/>
          <ac:graphicFrameMkLst>
            <pc:docMk/>
            <pc:sldMk cId="3163838764" sldId="272"/>
            <ac:graphicFrameMk id="5" creationId="{131CB8DE-7749-C283-58FD-6782957E40A6}"/>
          </ac:graphicFrameMkLst>
        </pc:graphicFrameChg>
      </pc:sldChg>
      <pc:sldChg chg="addSp delSp modSp new mod">
        <pc:chgData name="Audra Caler" userId="07425adb-8e65-4a5a-b611-e0152cb615a6" providerId="ADAL" clId="{E4C32D60-B29B-4816-8D66-886CB2FEC340}" dt="2024-03-06T22:06:43.817" v="7836" actId="26606"/>
        <pc:sldMkLst>
          <pc:docMk/>
          <pc:sldMk cId="2142432509" sldId="273"/>
        </pc:sldMkLst>
        <pc:spChg chg="mod">
          <ac:chgData name="Audra Caler" userId="07425adb-8e65-4a5a-b611-e0152cb615a6" providerId="ADAL" clId="{E4C32D60-B29B-4816-8D66-886CB2FEC340}" dt="2024-03-06T22:02:20.958" v="7491" actId="20577"/>
          <ac:spMkLst>
            <pc:docMk/>
            <pc:sldMk cId="2142432509" sldId="273"/>
            <ac:spMk id="2" creationId="{2671C319-4F80-1F5D-82CD-5F6C5AD0D693}"/>
          </ac:spMkLst>
        </pc:spChg>
        <pc:spChg chg="del mod">
          <ac:chgData name="Audra Caler" userId="07425adb-8e65-4a5a-b611-e0152cb615a6" providerId="ADAL" clId="{E4C32D60-B29B-4816-8D66-886CB2FEC340}" dt="2024-03-06T22:06:43.817" v="7836" actId="26606"/>
          <ac:spMkLst>
            <pc:docMk/>
            <pc:sldMk cId="2142432509" sldId="273"/>
            <ac:spMk id="3" creationId="{86DD0A81-1929-DE70-3CC6-35E4F6D8EF48}"/>
          </ac:spMkLst>
        </pc:spChg>
        <pc:graphicFrameChg chg="add">
          <ac:chgData name="Audra Caler" userId="07425adb-8e65-4a5a-b611-e0152cb615a6" providerId="ADAL" clId="{E4C32D60-B29B-4816-8D66-886CB2FEC340}" dt="2024-03-06T22:06:43.817" v="7836" actId="26606"/>
          <ac:graphicFrameMkLst>
            <pc:docMk/>
            <pc:sldMk cId="2142432509" sldId="273"/>
            <ac:graphicFrameMk id="5" creationId="{EA29F11A-1566-89FB-1BE6-406812F9347D}"/>
          </ac:graphicFrameMkLst>
        </pc:graphicFrameChg>
      </pc:sldChg>
      <pc:sldChg chg="addSp delSp modSp new mod">
        <pc:chgData name="Audra Caler" userId="07425adb-8e65-4a5a-b611-e0152cb615a6" providerId="ADAL" clId="{E4C32D60-B29B-4816-8D66-886CB2FEC340}" dt="2024-03-07T17:27:52.949" v="7929" actId="14100"/>
        <pc:sldMkLst>
          <pc:docMk/>
          <pc:sldMk cId="2302751408" sldId="274"/>
        </pc:sldMkLst>
        <pc:spChg chg="mod">
          <ac:chgData name="Audra Caler" userId="07425adb-8e65-4a5a-b611-e0152cb615a6" providerId="ADAL" clId="{E4C32D60-B29B-4816-8D66-886CB2FEC340}" dt="2024-03-07T17:05:12.928" v="7878" actId="20577"/>
          <ac:spMkLst>
            <pc:docMk/>
            <pc:sldMk cId="2302751408" sldId="274"/>
            <ac:spMk id="2" creationId="{6F07EE29-0F46-8DFB-607E-E8CBFC770CE9}"/>
          </ac:spMkLst>
        </pc:spChg>
        <pc:spChg chg="add del mod">
          <ac:chgData name="Audra Caler" userId="07425adb-8e65-4a5a-b611-e0152cb615a6" providerId="ADAL" clId="{E4C32D60-B29B-4816-8D66-886CB2FEC340}" dt="2024-03-07T17:27:34.014" v="7927" actId="3680"/>
          <ac:spMkLst>
            <pc:docMk/>
            <pc:sldMk cId="2302751408" sldId="274"/>
            <ac:spMk id="3" creationId="{4EBA349F-748D-D77A-963E-37F4D017A4C7}"/>
          </ac:spMkLst>
        </pc:spChg>
        <pc:graphicFrameChg chg="add del mod">
          <ac:chgData name="Audra Caler" userId="07425adb-8e65-4a5a-b611-e0152cb615a6" providerId="ADAL" clId="{E4C32D60-B29B-4816-8D66-886CB2FEC340}" dt="2024-03-07T17:26:54.716" v="7923" actId="478"/>
          <ac:graphicFrameMkLst>
            <pc:docMk/>
            <pc:sldMk cId="2302751408" sldId="274"/>
            <ac:graphicFrameMk id="4" creationId="{E324CA05-339A-1150-3F7D-5923AC993C94}"/>
          </ac:graphicFrameMkLst>
        </pc:graphicFrameChg>
        <pc:graphicFrameChg chg="add mod">
          <ac:chgData name="Audra Caler" userId="07425adb-8e65-4a5a-b611-e0152cb615a6" providerId="ADAL" clId="{E4C32D60-B29B-4816-8D66-886CB2FEC340}" dt="2024-03-07T17:27:08.831" v="7926" actId="1957"/>
          <ac:graphicFrameMkLst>
            <pc:docMk/>
            <pc:sldMk cId="2302751408" sldId="274"/>
            <ac:graphicFrameMk id="7" creationId="{985C8CBF-E00E-AEC3-AC4F-500080652B66}"/>
          </ac:graphicFrameMkLst>
        </pc:graphicFrameChg>
        <pc:graphicFrameChg chg="add mod ord modGraphic">
          <ac:chgData name="Audra Caler" userId="07425adb-8e65-4a5a-b611-e0152cb615a6" providerId="ADAL" clId="{E4C32D60-B29B-4816-8D66-886CB2FEC340}" dt="2024-03-07T17:27:52.949" v="7929" actId="14100"/>
          <ac:graphicFrameMkLst>
            <pc:docMk/>
            <pc:sldMk cId="2302751408" sldId="274"/>
            <ac:graphicFrameMk id="8" creationId="{A84B5DCD-C054-C86D-4331-5F77B59D6E4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Camden Annual</a:t>
            </a:r>
            <a:r>
              <a:rPr lang="en-US" baseline="0" dirty="0"/>
              <a:t> Debt Service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'[10 Year Debt Outlook.xlsx]Sheet1'!$A$38</c:f>
              <c:strCache>
                <c:ptCount val="1"/>
                <c:pt idx="0">
                  <c:v>Tannery Demolition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'[10 Year Debt Outlook.xlsx]Sheet1'!$C$37:$L$37</c:f>
              <c:strCache>
                <c:ptCount val="10"/>
                <c:pt idx="0">
                  <c:v> 2023-2024 </c:v>
                </c:pt>
                <c:pt idx="1">
                  <c:v> 2024-2025 </c:v>
                </c:pt>
                <c:pt idx="2">
                  <c:v> 2025-2026 </c:v>
                </c:pt>
                <c:pt idx="3">
                  <c:v> 2026-2027 </c:v>
                </c:pt>
                <c:pt idx="4">
                  <c:v> 2027-2028 </c:v>
                </c:pt>
                <c:pt idx="5">
                  <c:v> 2028-2029 </c:v>
                </c:pt>
                <c:pt idx="6">
                  <c:v> 2029-2030 </c:v>
                </c:pt>
                <c:pt idx="7">
                  <c:v> 2030-2031 </c:v>
                </c:pt>
                <c:pt idx="8">
                  <c:v> 2031-2032 </c:v>
                </c:pt>
                <c:pt idx="9">
                  <c:v> 2032-2033 </c:v>
                </c:pt>
              </c:strCache>
            </c:strRef>
          </c:cat>
          <c:val>
            <c:numRef>
              <c:f>'[10 Year Debt Outlook.xlsx]Sheet1'!$C$38:$L$38</c:f>
              <c:numCache>
                <c:formatCode>_(* #,##0.00_);_(* \(#,##0.00\);_(* "-"??_);_(@_)</c:formatCode>
                <c:ptCount val="10"/>
                <c:pt idx="0">
                  <c:v>60783.03</c:v>
                </c:pt>
                <c:pt idx="1">
                  <c:v>60783.03</c:v>
                </c:pt>
                <c:pt idx="2">
                  <c:v>60782.9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D6-47B8-86D5-665B140941D2}"/>
            </c:ext>
          </c:extLst>
        </c:ser>
        <c:ser>
          <c:idx val="1"/>
          <c:order val="1"/>
          <c:tx>
            <c:strRef>
              <c:f>'[10 Year Debt Outlook.xlsx]Sheet1'!$A$39</c:f>
              <c:strCache>
                <c:ptCount val="1"/>
                <c:pt idx="0">
                  <c:v>Public Safety Building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'[10 Year Debt Outlook.xlsx]Sheet1'!$C$37:$L$37</c:f>
              <c:strCache>
                <c:ptCount val="10"/>
                <c:pt idx="0">
                  <c:v> 2023-2024 </c:v>
                </c:pt>
                <c:pt idx="1">
                  <c:v> 2024-2025 </c:v>
                </c:pt>
                <c:pt idx="2">
                  <c:v> 2025-2026 </c:v>
                </c:pt>
                <c:pt idx="3">
                  <c:v> 2026-2027 </c:v>
                </c:pt>
                <c:pt idx="4">
                  <c:v> 2027-2028 </c:v>
                </c:pt>
                <c:pt idx="5">
                  <c:v> 2028-2029 </c:v>
                </c:pt>
                <c:pt idx="6">
                  <c:v> 2029-2030 </c:v>
                </c:pt>
                <c:pt idx="7">
                  <c:v> 2030-2031 </c:v>
                </c:pt>
                <c:pt idx="8">
                  <c:v> 2031-2032 </c:v>
                </c:pt>
                <c:pt idx="9">
                  <c:v> 2032-2033 </c:v>
                </c:pt>
              </c:strCache>
            </c:strRef>
          </c:cat>
          <c:val>
            <c:numRef>
              <c:f>'[10 Year Debt Outlook.xlsx]Sheet1'!$C$39:$L$39</c:f>
              <c:numCache>
                <c:formatCode>General</c:formatCode>
                <c:ptCount val="10"/>
                <c:pt idx="0" formatCode="_(* #,##0.00_);_(* \(#,##0.00\);_(* &quot;-&quot;??_);_(@_)">
                  <c:v>50215.48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D6-47B8-86D5-665B140941D2}"/>
            </c:ext>
          </c:extLst>
        </c:ser>
        <c:ser>
          <c:idx val="2"/>
          <c:order val="2"/>
          <c:tx>
            <c:strRef>
              <c:f>'[10 Year Debt Outlook.xlsx]Sheet1'!$A$40</c:f>
              <c:strCache>
                <c:ptCount val="1"/>
                <c:pt idx="0">
                  <c:v>RMRA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'[10 Year Debt Outlook.xlsx]Sheet1'!$C$37:$L$37</c:f>
              <c:strCache>
                <c:ptCount val="10"/>
                <c:pt idx="0">
                  <c:v> 2023-2024 </c:v>
                </c:pt>
                <c:pt idx="1">
                  <c:v> 2024-2025 </c:v>
                </c:pt>
                <c:pt idx="2">
                  <c:v> 2025-2026 </c:v>
                </c:pt>
                <c:pt idx="3">
                  <c:v> 2026-2027 </c:v>
                </c:pt>
                <c:pt idx="4">
                  <c:v> 2027-2028 </c:v>
                </c:pt>
                <c:pt idx="5">
                  <c:v> 2028-2029 </c:v>
                </c:pt>
                <c:pt idx="6">
                  <c:v> 2029-2030 </c:v>
                </c:pt>
                <c:pt idx="7">
                  <c:v> 2030-2031 </c:v>
                </c:pt>
                <c:pt idx="8">
                  <c:v> 2031-2032 </c:v>
                </c:pt>
                <c:pt idx="9">
                  <c:v> 2032-2033 </c:v>
                </c:pt>
              </c:strCache>
            </c:strRef>
          </c:cat>
          <c:val>
            <c:numRef>
              <c:f>'[10 Year Debt Outlook.xlsx]Sheet1'!$C$40:$L$40</c:f>
              <c:numCache>
                <c:formatCode>_(* #,##0.00_);_(* \(#,##0.00\);_(* "-"??_);_(@_)</c:formatCode>
                <c:ptCount val="10"/>
                <c:pt idx="0">
                  <c:v>140224.5</c:v>
                </c:pt>
                <c:pt idx="1">
                  <c:v>137065.5</c:v>
                </c:pt>
                <c:pt idx="2">
                  <c:v>91650</c:v>
                </c:pt>
                <c:pt idx="3">
                  <c:v>89778</c:v>
                </c:pt>
                <c:pt idx="4">
                  <c:v>87906</c:v>
                </c:pt>
                <c:pt idx="5">
                  <c:v>86034</c:v>
                </c:pt>
                <c:pt idx="6">
                  <c:v>84162</c:v>
                </c:pt>
                <c:pt idx="7">
                  <c:v>82290</c:v>
                </c:pt>
                <c:pt idx="8">
                  <c:v>80379</c:v>
                </c:pt>
                <c:pt idx="9">
                  <c:v>78390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D6-47B8-86D5-665B140941D2}"/>
            </c:ext>
          </c:extLst>
        </c:ser>
        <c:ser>
          <c:idx val="3"/>
          <c:order val="3"/>
          <c:tx>
            <c:strRef>
              <c:f>'[10 Year Debt Outlook.xlsx]Sheet1'!$A$41</c:f>
              <c:strCache>
                <c:ptCount val="1"/>
                <c:pt idx="0">
                  <c:v>Wastewater-Annual Debt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'[10 Year Debt Outlook.xlsx]Sheet1'!$C$37:$L$37</c:f>
              <c:strCache>
                <c:ptCount val="10"/>
                <c:pt idx="0">
                  <c:v> 2023-2024 </c:v>
                </c:pt>
                <c:pt idx="1">
                  <c:v> 2024-2025 </c:v>
                </c:pt>
                <c:pt idx="2">
                  <c:v> 2025-2026 </c:v>
                </c:pt>
                <c:pt idx="3">
                  <c:v> 2026-2027 </c:v>
                </c:pt>
                <c:pt idx="4">
                  <c:v> 2027-2028 </c:v>
                </c:pt>
                <c:pt idx="5">
                  <c:v> 2028-2029 </c:v>
                </c:pt>
                <c:pt idx="6">
                  <c:v> 2029-2030 </c:v>
                </c:pt>
                <c:pt idx="7">
                  <c:v> 2030-2031 </c:v>
                </c:pt>
                <c:pt idx="8">
                  <c:v> 2031-2032 </c:v>
                </c:pt>
                <c:pt idx="9">
                  <c:v> 2032-2033 </c:v>
                </c:pt>
              </c:strCache>
            </c:strRef>
          </c:cat>
          <c:val>
            <c:numRef>
              <c:f>'[10 Year Debt Outlook.xlsx]Sheet1'!$C$41:$L$41</c:f>
              <c:numCache>
                <c:formatCode>_(* #,##0.00_);_(* \(#,##0.00\);_(* "-"??_);_(@_)</c:formatCode>
                <c:ptCount val="10"/>
                <c:pt idx="0">
                  <c:v>97592.5</c:v>
                </c:pt>
                <c:pt idx="1">
                  <c:v>96059</c:v>
                </c:pt>
                <c:pt idx="2">
                  <c:v>82594</c:v>
                </c:pt>
                <c:pt idx="3">
                  <c:v>35428.5</c:v>
                </c:pt>
                <c:pt idx="4">
                  <c:v>24794</c:v>
                </c:pt>
                <c:pt idx="5">
                  <c:v>24266</c:v>
                </c:pt>
                <c:pt idx="6">
                  <c:v>23738</c:v>
                </c:pt>
                <c:pt idx="7">
                  <c:v>23210</c:v>
                </c:pt>
                <c:pt idx="8">
                  <c:v>22671</c:v>
                </c:pt>
                <c:pt idx="9">
                  <c:v>22110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D6-47B8-86D5-665B140941D2}"/>
            </c:ext>
          </c:extLst>
        </c:ser>
        <c:ser>
          <c:idx val="4"/>
          <c:order val="4"/>
          <c:tx>
            <c:strRef>
              <c:f>'[10 Year Debt Outlook.xlsx]Sheet1'!$A$42</c:f>
              <c:strCache>
                <c:ptCount val="1"/>
                <c:pt idx="0">
                  <c:v>Capital Infrastructure-Annual Debt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'[10 Year Debt Outlook.xlsx]Sheet1'!$C$37:$L$37</c:f>
              <c:strCache>
                <c:ptCount val="10"/>
                <c:pt idx="0">
                  <c:v> 2023-2024 </c:v>
                </c:pt>
                <c:pt idx="1">
                  <c:v> 2024-2025 </c:v>
                </c:pt>
                <c:pt idx="2">
                  <c:v> 2025-2026 </c:v>
                </c:pt>
                <c:pt idx="3">
                  <c:v> 2026-2027 </c:v>
                </c:pt>
                <c:pt idx="4">
                  <c:v> 2027-2028 </c:v>
                </c:pt>
                <c:pt idx="5">
                  <c:v> 2028-2029 </c:v>
                </c:pt>
                <c:pt idx="6">
                  <c:v> 2029-2030 </c:v>
                </c:pt>
                <c:pt idx="7">
                  <c:v> 2030-2031 </c:v>
                </c:pt>
                <c:pt idx="8">
                  <c:v> 2031-2032 </c:v>
                </c:pt>
                <c:pt idx="9">
                  <c:v> 2032-2033 </c:v>
                </c:pt>
              </c:strCache>
            </c:strRef>
          </c:cat>
          <c:val>
            <c:numRef>
              <c:f>'[10 Year Debt Outlook.xlsx]Sheet1'!$C$42:$L$42</c:f>
              <c:numCache>
                <c:formatCode>_(* #,##0.00_);_(* \(#,##0.00\);_(* "-"??_);_(@_)</c:formatCode>
                <c:ptCount val="10"/>
                <c:pt idx="0">
                  <c:v>119165.46</c:v>
                </c:pt>
                <c:pt idx="1">
                  <c:v>117644.04999999999</c:v>
                </c:pt>
                <c:pt idx="2">
                  <c:v>100210.88999999998</c:v>
                </c:pt>
                <c:pt idx="3">
                  <c:v>98875.13</c:v>
                </c:pt>
                <c:pt idx="4">
                  <c:v>64848.07</c:v>
                </c:pt>
                <c:pt idx="5">
                  <c:v>64151.16</c:v>
                </c:pt>
                <c:pt idx="6">
                  <c:v>63416.99</c:v>
                </c:pt>
                <c:pt idx="7">
                  <c:v>26635.61</c:v>
                </c:pt>
                <c:pt idx="8">
                  <c:v>25817.78</c:v>
                </c:pt>
                <c:pt idx="9">
                  <c:v>24972.92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D6-47B8-86D5-665B140941D2}"/>
            </c:ext>
          </c:extLst>
        </c:ser>
        <c:ser>
          <c:idx val="5"/>
          <c:order val="5"/>
          <c:tx>
            <c:strRef>
              <c:f>'[10 Year Debt Outlook.xlsx]Sheet1'!$A$43</c:f>
              <c:strCache>
                <c:ptCount val="1"/>
                <c:pt idx="0">
                  <c:v>Dams-Annual Debt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'[10 Year Debt Outlook.xlsx]Sheet1'!$C$37:$L$37</c:f>
              <c:strCache>
                <c:ptCount val="10"/>
                <c:pt idx="0">
                  <c:v> 2023-2024 </c:v>
                </c:pt>
                <c:pt idx="1">
                  <c:v> 2024-2025 </c:v>
                </c:pt>
                <c:pt idx="2">
                  <c:v> 2025-2026 </c:v>
                </c:pt>
                <c:pt idx="3">
                  <c:v> 2026-2027 </c:v>
                </c:pt>
                <c:pt idx="4">
                  <c:v> 2027-2028 </c:v>
                </c:pt>
                <c:pt idx="5">
                  <c:v> 2028-2029 </c:v>
                </c:pt>
                <c:pt idx="6">
                  <c:v> 2029-2030 </c:v>
                </c:pt>
                <c:pt idx="7">
                  <c:v> 2030-2031 </c:v>
                </c:pt>
                <c:pt idx="8">
                  <c:v> 2031-2032 </c:v>
                </c:pt>
                <c:pt idx="9">
                  <c:v> 2032-2033 </c:v>
                </c:pt>
              </c:strCache>
            </c:strRef>
          </c:cat>
          <c:val>
            <c:numRef>
              <c:f>'[10 Year Debt Outlook.xlsx]Sheet1'!$C$43:$L$43</c:f>
              <c:numCache>
                <c:formatCode>_(* #,##0.00_);_(* \(#,##0.00\);_(* "-"??_);_(@_)</c:formatCode>
                <c:ptCount val="10"/>
                <c:pt idx="0">
                  <c:v>42338.77</c:v>
                </c:pt>
                <c:pt idx="1">
                  <c:v>41654.490000000005</c:v>
                </c:pt>
                <c:pt idx="2">
                  <c:v>40943.5</c:v>
                </c:pt>
                <c:pt idx="3">
                  <c:v>40206.33</c:v>
                </c:pt>
                <c:pt idx="4">
                  <c:v>39444.129999999997</c:v>
                </c:pt>
                <c:pt idx="5">
                  <c:v>38660.35</c:v>
                </c:pt>
                <c:pt idx="6">
                  <c:v>15206.79</c:v>
                </c:pt>
                <c:pt idx="7">
                  <c:v>3980.0299999999997</c:v>
                </c:pt>
                <c:pt idx="8">
                  <c:v>3857.83</c:v>
                </c:pt>
                <c:pt idx="9">
                  <c:v>3731.92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D6-47B8-86D5-665B140941D2}"/>
            </c:ext>
          </c:extLst>
        </c:ser>
        <c:ser>
          <c:idx val="6"/>
          <c:order val="6"/>
          <c:tx>
            <c:strRef>
              <c:f>'[10 Year Debt Outlook.xlsx]Sheet1'!$A$44</c:f>
              <c:strCache>
                <c:ptCount val="1"/>
                <c:pt idx="0">
                  <c:v>Energy Efficiency-Annual Debt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'[10 Year Debt Outlook.xlsx]Sheet1'!$C$37:$L$37</c:f>
              <c:strCache>
                <c:ptCount val="10"/>
                <c:pt idx="0">
                  <c:v> 2023-2024 </c:v>
                </c:pt>
                <c:pt idx="1">
                  <c:v> 2024-2025 </c:v>
                </c:pt>
                <c:pt idx="2">
                  <c:v> 2025-2026 </c:v>
                </c:pt>
                <c:pt idx="3">
                  <c:v> 2026-2027 </c:v>
                </c:pt>
                <c:pt idx="4">
                  <c:v> 2027-2028 </c:v>
                </c:pt>
                <c:pt idx="5">
                  <c:v> 2028-2029 </c:v>
                </c:pt>
                <c:pt idx="6">
                  <c:v> 2029-2030 </c:v>
                </c:pt>
                <c:pt idx="7">
                  <c:v> 2030-2031 </c:v>
                </c:pt>
                <c:pt idx="8">
                  <c:v> 2031-2032 </c:v>
                </c:pt>
                <c:pt idx="9">
                  <c:v> 2032-2033 </c:v>
                </c:pt>
              </c:strCache>
            </c:strRef>
          </c:cat>
          <c:val>
            <c:numRef>
              <c:f>'[10 Year Debt Outlook.xlsx]Sheet1'!$C$44:$L$44</c:f>
              <c:numCache>
                <c:formatCode>_(* #,##0.00_);_(* \(#,##0.00\);_(* "-"??_);_(@_)</c:formatCode>
                <c:ptCount val="10"/>
                <c:pt idx="0">
                  <c:v>181264.48</c:v>
                </c:pt>
                <c:pt idx="1">
                  <c:v>147841</c:v>
                </c:pt>
                <c:pt idx="2">
                  <c:v>149194</c:v>
                </c:pt>
                <c:pt idx="3">
                  <c:v>157353</c:v>
                </c:pt>
                <c:pt idx="4">
                  <c:v>158991</c:v>
                </c:pt>
                <c:pt idx="5">
                  <c:v>160678</c:v>
                </c:pt>
                <c:pt idx="6">
                  <c:v>162416</c:v>
                </c:pt>
                <c:pt idx="7">
                  <c:v>164206</c:v>
                </c:pt>
                <c:pt idx="8">
                  <c:v>166050</c:v>
                </c:pt>
                <c:pt idx="9">
                  <c:v>167949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D6-47B8-86D5-665B140941D2}"/>
            </c:ext>
          </c:extLst>
        </c:ser>
        <c:ser>
          <c:idx val="7"/>
          <c:order val="7"/>
          <c:tx>
            <c:strRef>
              <c:f>'[10 Year Debt Outlook.xlsx]Sheet1'!$A$45</c:f>
              <c:strCache>
                <c:ptCount val="1"/>
                <c:pt idx="0">
                  <c:v>Capital Equipment-Annual Debt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'[10 Year Debt Outlook.xlsx]Sheet1'!$C$37:$L$37</c:f>
              <c:strCache>
                <c:ptCount val="10"/>
                <c:pt idx="0">
                  <c:v> 2023-2024 </c:v>
                </c:pt>
                <c:pt idx="1">
                  <c:v> 2024-2025 </c:v>
                </c:pt>
                <c:pt idx="2">
                  <c:v> 2025-2026 </c:v>
                </c:pt>
                <c:pt idx="3">
                  <c:v> 2026-2027 </c:v>
                </c:pt>
                <c:pt idx="4">
                  <c:v> 2027-2028 </c:v>
                </c:pt>
                <c:pt idx="5">
                  <c:v> 2028-2029 </c:v>
                </c:pt>
                <c:pt idx="6">
                  <c:v> 2029-2030 </c:v>
                </c:pt>
                <c:pt idx="7">
                  <c:v> 2030-2031 </c:v>
                </c:pt>
                <c:pt idx="8">
                  <c:v> 2031-2032 </c:v>
                </c:pt>
                <c:pt idx="9">
                  <c:v> 2032-2033 </c:v>
                </c:pt>
              </c:strCache>
            </c:strRef>
          </c:cat>
          <c:val>
            <c:numRef>
              <c:f>'[10 Year Debt Outlook.xlsx]Sheet1'!$C$45:$L$45</c:f>
              <c:numCache>
                <c:formatCode>_(* #,##0.00_);_(* \(#,##0.00\);_(* "-"??_);_(@_)</c:formatCode>
                <c:ptCount val="10"/>
                <c:pt idx="0">
                  <c:v>68104.12</c:v>
                </c:pt>
                <c:pt idx="1">
                  <c:v>68104.11</c:v>
                </c:pt>
                <c:pt idx="2">
                  <c:v>68104.109999999986</c:v>
                </c:pt>
                <c:pt idx="3">
                  <c:v>68104.12</c:v>
                </c:pt>
                <c:pt idx="4">
                  <c:v>68104.12</c:v>
                </c:pt>
                <c:pt idx="5">
                  <c:v>68104.109999999986</c:v>
                </c:pt>
                <c:pt idx="6">
                  <c:v>68043.039999999994</c:v>
                </c:pt>
                <c:pt idx="7">
                  <c:v>54562.15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CD6-47B8-86D5-665B14094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7017848"/>
        <c:axId val="407019648"/>
      </c:barChart>
      <c:catAx>
        <c:axId val="407017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019648"/>
        <c:crosses val="autoZero"/>
        <c:auto val="1"/>
        <c:lblAlgn val="ctr"/>
        <c:lblOffset val="100"/>
        <c:noMultiLvlLbl val="0"/>
      </c:catAx>
      <c:valAx>
        <c:axId val="40701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017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7D86B-3CC9-4E99-A6BD-D1BE18F47593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907C890-A0E5-4F76-BF22-C085CA618366}">
      <dgm:prSet/>
      <dgm:spPr/>
      <dgm:t>
        <a:bodyPr/>
        <a:lstStyle/>
        <a:p>
          <a:pPr>
            <a:defRPr cap="all"/>
          </a:pPr>
          <a:r>
            <a:rPr lang="en-US"/>
            <a:t>Combined Fire &amp; EMS </a:t>
          </a:r>
        </a:p>
      </dgm:t>
    </dgm:pt>
    <dgm:pt modelId="{70D46CDA-2EFC-4EE6-94A8-A1BB34A75AA0}" type="parTrans" cxnId="{39D835F7-B965-43A2-AAAA-DFCEAE23560E}">
      <dgm:prSet/>
      <dgm:spPr/>
      <dgm:t>
        <a:bodyPr/>
        <a:lstStyle/>
        <a:p>
          <a:endParaRPr lang="en-US"/>
        </a:p>
      </dgm:t>
    </dgm:pt>
    <dgm:pt modelId="{91EFD358-DA7C-4846-9E3F-D75997931EB7}" type="sibTrans" cxnId="{39D835F7-B965-43A2-AAAA-DFCEAE23560E}">
      <dgm:prSet/>
      <dgm:spPr/>
      <dgm:t>
        <a:bodyPr/>
        <a:lstStyle/>
        <a:p>
          <a:endParaRPr lang="en-US"/>
        </a:p>
      </dgm:t>
    </dgm:pt>
    <dgm:pt modelId="{3FB87442-12F4-4EDE-8C6C-1BF30C2017E2}">
      <dgm:prSet/>
      <dgm:spPr/>
      <dgm:t>
        <a:bodyPr/>
        <a:lstStyle/>
        <a:p>
          <a:pPr>
            <a:defRPr cap="all"/>
          </a:pPr>
          <a:r>
            <a:rPr lang="en-US"/>
            <a:t>Combined Public Works, Highways/Streets/Bridges, Parking Lots &amp; Dams</a:t>
          </a:r>
        </a:p>
      </dgm:t>
    </dgm:pt>
    <dgm:pt modelId="{D05CAE22-A01F-4C37-935A-2B0B21A3DDBA}" type="parTrans" cxnId="{23DAB7B2-8D75-42BA-9ABA-5C0FFFA97F36}">
      <dgm:prSet/>
      <dgm:spPr/>
      <dgm:t>
        <a:bodyPr/>
        <a:lstStyle/>
        <a:p>
          <a:endParaRPr lang="en-US"/>
        </a:p>
      </dgm:t>
    </dgm:pt>
    <dgm:pt modelId="{9673BF49-C034-409B-980C-46DF281EA24D}" type="sibTrans" cxnId="{23DAB7B2-8D75-42BA-9ABA-5C0FFFA97F36}">
      <dgm:prSet/>
      <dgm:spPr/>
      <dgm:t>
        <a:bodyPr/>
        <a:lstStyle/>
        <a:p>
          <a:endParaRPr lang="en-US"/>
        </a:p>
      </dgm:t>
    </dgm:pt>
    <dgm:pt modelId="{38248CAB-3BB5-4526-8D5D-36CD90DD7C75}">
      <dgm:prSet/>
      <dgm:spPr/>
      <dgm:t>
        <a:bodyPr/>
        <a:lstStyle/>
        <a:p>
          <a:pPr>
            <a:defRPr cap="all"/>
          </a:pPr>
          <a:r>
            <a:rPr lang="en-US"/>
            <a:t>Combined Parks &amp; Recreation</a:t>
          </a:r>
        </a:p>
      </dgm:t>
    </dgm:pt>
    <dgm:pt modelId="{5CA422CE-5325-442E-AA82-C989E6FF3B9B}" type="parTrans" cxnId="{4FD1CB63-B362-4CC6-9D1F-30B88F6330E7}">
      <dgm:prSet/>
      <dgm:spPr/>
      <dgm:t>
        <a:bodyPr/>
        <a:lstStyle/>
        <a:p>
          <a:endParaRPr lang="en-US"/>
        </a:p>
      </dgm:t>
    </dgm:pt>
    <dgm:pt modelId="{D6E9B9D6-C342-4402-9E7E-EAD6B49B439D}" type="sibTrans" cxnId="{4FD1CB63-B362-4CC6-9D1F-30B88F6330E7}">
      <dgm:prSet/>
      <dgm:spPr/>
      <dgm:t>
        <a:bodyPr/>
        <a:lstStyle/>
        <a:p>
          <a:endParaRPr lang="en-US"/>
        </a:p>
      </dgm:t>
    </dgm:pt>
    <dgm:pt modelId="{B38EDC64-D748-4F99-8DFB-2D408398474A}" type="pres">
      <dgm:prSet presAssocID="{03D7D86B-3CC9-4E99-A6BD-D1BE18F47593}" presName="root" presStyleCnt="0">
        <dgm:presLayoutVars>
          <dgm:dir/>
          <dgm:resizeHandles val="exact"/>
        </dgm:presLayoutVars>
      </dgm:prSet>
      <dgm:spPr/>
    </dgm:pt>
    <dgm:pt modelId="{E355B5D1-F645-4E07-A7C9-DAC5BD2C2AF7}" type="pres">
      <dgm:prSet presAssocID="{F907C890-A0E5-4F76-BF22-C085CA618366}" presName="compNode" presStyleCnt="0"/>
      <dgm:spPr/>
    </dgm:pt>
    <dgm:pt modelId="{AD47FCA8-D2D5-4C54-ACF7-4B63D6B68703}" type="pres">
      <dgm:prSet presAssocID="{F907C890-A0E5-4F76-BF22-C085CA618366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C733832-6D92-4C59-9278-0108498768E5}" type="pres">
      <dgm:prSet presAssocID="{F907C890-A0E5-4F76-BF22-C085CA61836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e"/>
        </a:ext>
      </dgm:extLst>
    </dgm:pt>
    <dgm:pt modelId="{168492D3-72C4-4624-AB33-8CDA5AB41187}" type="pres">
      <dgm:prSet presAssocID="{F907C890-A0E5-4F76-BF22-C085CA618366}" presName="spaceRect" presStyleCnt="0"/>
      <dgm:spPr/>
    </dgm:pt>
    <dgm:pt modelId="{FB15192F-99B6-4A80-AFF4-EF0EE550F864}" type="pres">
      <dgm:prSet presAssocID="{F907C890-A0E5-4F76-BF22-C085CA618366}" presName="textRect" presStyleLbl="revTx" presStyleIdx="0" presStyleCnt="3">
        <dgm:presLayoutVars>
          <dgm:chMax val="1"/>
          <dgm:chPref val="1"/>
        </dgm:presLayoutVars>
      </dgm:prSet>
      <dgm:spPr/>
    </dgm:pt>
    <dgm:pt modelId="{45763845-9914-465D-A604-75C05765E351}" type="pres">
      <dgm:prSet presAssocID="{91EFD358-DA7C-4846-9E3F-D75997931EB7}" presName="sibTrans" presStyleCnt="0"/>
      <dgm:spPr/>
    </dgm:pt>
    <dgm:pt modelId="{EA0354B2-BEA7-44FF-9711-248E580E5D2B}" type="pres">
      <dgm:prSet presAssocID="{3FB87442-12F4-4EDE-8C6C-1BF30C2017E2}" presName="compNode" presStyleCnt="0"/>
      <dgm:spPr/>
    </dgm:pt>
    <dgm:pt modelId="{D5D579BF-E543-4000-A678-B6CC2E22550C}" type="pres">
      <dgm:prSet presAssocID="{3FB87442-12F4-4EDE-8C6C-1BF30C2017E2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3A0A2685-15B5-4F97-B129-A461AF626D41}" type="pres">
      <dgm:prSet presAssocID="{3FB87442-12F4-4EDE-8C6C-1BF30C2017E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82A300BC-B1F7-45DC-B0B6-4C64F488AE45}" type="pres">
      <dgm:prSet presAssocID="{3FB87442-12F4-4EDE-8C6C-1BF30C2017E2}" presName="spaceRect" presStyleCnt="0"/>
      <dgm:spPr/>
    </dgm:pt>
    <dgm:pt modelId="{ED524E79-1702-45CF-B569-28B78DF04E1D}" type="pres">
      <dgm:prSet presAssocID="{3FB87442-12F4-4EDE-8C6C-1BF30C2017E2}" presName="textRect" presStyleLbl="revTx" presStyleIdx="1" presStyleCnt="3">
        <dgm:presLayoutVars>
          <dgm:chMax val="1"/>
          <dgm:chPref val="1"/>
        </dgm:presLayoutVars>
      </dgm:prSet>
      <dgm:spPr/>
    </dgm:pt>
    <dgm:pt modelId="{6B6241F5-6DDF-4053-9EFF-7520E6F414E2}" type="pres">
      <dgm:prSet presAssocID="{9673BF49-C034-409B-980C-46DF281EA24D}" presName="sibTrans" presStyleCnt="0"/>
      <dgm:spPr/>
    </dgm:pt>
    <dgm:pt modelId="{442C17FE-7FC7-4DA6-8779-DAEE8080AC20}" type="pres">
      <dgm:prSet presAssocID="{38248CAB-3BB5-4526-8D5D-36CD90DD7C75}" presName="compNode" presStyleCnt="0"/>
      <dgm:spPr/>
    </dgm:pt>
    <dgm:pt modelId="{5514EA79-DCAA-4095-9C48-FBA76F42F588}" type="pres">
      <dgm:prSet presAssocID="{38248CAB-3BB5-4526-8D5D-36CD90DD7C75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B6F9CEE-68B8-4D4F-8410-C7CE54C88FB0}" type="pres">
      <dgm:prSet presAssocID="{38248CAB-3BB5-4526-8D5D-36CD90DD7C7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k scene"/>
        </a:ext>
      </dgm:extLst>
    </dgm:pt>
    <dgm:pt modelId="{D943216E-1F7C-4826-8D4F-CA5030361DE6}" type="pres">
      <dgm:prSet presAssocID="{38248CAB-3BB5-4526-8D5D-36CD90DD7C75}" presName="spaceRect" presStyleCnt="0"/>
      <dgm:spPr/>
    </dgm:pt>
    <dgm:pt modelId="{624025A8-D42A-4D32-AC39-E22B5E060A2E}" type="pres">
      <dgm:prSet presAssocID="{38248CAB-3BB5-4526-8D5D-36CD90DD7C7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499D919-3BCF-4A8C-B20D-3024E2BEBF53}" type="presOf" srcId="{38248CAB-3BB5-4526-8D5D-36CD90DD7C75}" destId="{624025A8-D42A-4D32-AC39-E22B5E060A2E}" srcOrd="0" destOrd="0" presId="urn:microsoft.com/office/officeart/2018/5/layout/IconLeafLabelList"/>
    <dgm:cxn modelId="{4FD1CB63-B362-4CC6-9D1F-30B88F6330E7}" srcId="{03D7D86B-3CC9-4E99-A6BD-D1BE18F47593}" destId="{38248CAB-3BB5-4526-8D5D-36CD90DD7C75}" srcOrd="2" destOrd="0" parTransId="{5CA422CE-5325-442E-AA82-C989E6FF3B9B}" sibTransId="{D6E9B9D6-C342-4402-9E7E-EAD6B49B439D}"/>
    <dgm:cxn modelId="{C2DD50AF-E5E6-4C88-B836-4AE8232FEC19}" type="presOf" srcId="{F907C890-A0E5-4F76-BF22-C085CA618366}" destId="{FB15192F-99B6-4A80-AFF4-EF0EE550F864}" srcOrd="0" destOrd="0" presId="urn:microsoft.com/office/officeart/2018/5/layout/IconLeafLabelList"/>
    <dgm:cxn modelId="{23DAB7B2-8D75-42BA-9ABA-5C0FFFA97F36}" srcId="{03D7D86B-3CC9-4E99-A6BD-D1BE18F47593}" destId="{3FB87442-12F4-4EDE-8C6C-1BF30C2017E2}" srcOrd="1" destOrd="0" parTransId="{D05CAE22-A01F-4C37-935A-2B0B21A3DDBA}" sibTransId="{9673BF49-C034-409B-980C-46DF281EA24D}"/>
    <dgm:cxn modelId="{FA01AABF-DA7D-4DF4-9A35-81F02C6B1895}" type="presOf" srcId="{03D7D86B-3CC9-4E99-A6BD-D1BE18F47593}" destId="{B38EDC64-D748-4F99-8DFB-2D408398474A}" srcOrd="0" destOrd="0" presId="urn:microsoft.com/office/officeart/2018/5/layout/IconLeafLabelList"/>
    <dgm:cxn modelId="{27A7D8EF-8D90-4188-939F-195B80DF7240}" type="presOf" srcId="{3FB87442-12F4-4EDE-8C6C-1BF30C2017E2}" destId="{ED524E79-1702-45CF-B569-28B78DF04E1D}" srcOrd="0" destOrd="0" presId="urn:microsoft.com/office/officeart/2018/5/layout/IconLeafLabelList"/>
    <dgm:cxn modelId="{39D835F7-B965-43A2-AAAA-DFCEAE23560E}" srcId="{03D7D86B-3CC9-4E99-A6BD-D1BE18F47593}" destId="{F907C890-A0E5-4F76-BF22-C085CA618366}" srcOrd="0" destOrd="0" parTransId="{70D46CDA-2EFC-4EE6-94A8-A1BB34A75AA0}" sibTransId="{91EFD358-DA7C-4846-9E3F-D75997931EB7}"/>
    <dgm:cxn modelId="{CCC70032-2A93-4552-8F6E-0133E6DC8B65}" type="presParOf" srcId="{B38EDC64-D748-4F99-8DFB-2D408398474A}" destId="{E355B5D1-F645-4E07-A7C9-DAC5BD2C2AF7}" srcOrd="0" destOrd="0" presId="urn:microsoft.com/office/officeart/2018/5/layout/IconLeafLabelList"/>
    <dgm:cxn modelId="{36186D0C-5570-41D0-A5FF-F709C9EBAC65}" type="presParOf" srcId="{E355B5D1-F645-4E07-A7C9-DAC5BD2C2AF7}" destId="{AD47FCA8-D2D5-4C54-ACF7-4B63D6B68703}" srcOrd="0" destOrd="0" presId="urn:microsoft.com/office/officeart/2018/5/layout/IconLeafLabelList"/>
    <dgm:cxn modelId="{B30C835F-C97E-40C0-B07E-A93921261B00}" type="presParOf" srcId="{E355B5D1-F645-4E07-A7C9-DAC5BD2C2AF7}" destId="{1C733832-6D92-4C59-9278-0108498768E5}" srcOrd="1" destOrd="0" presId="urn:microsoft.com/office/officeart/2018/5/layout/IconLeafLabelList"/>
    <dgm:cxn modelId="{7D21EC92-74D1-4913-81A1-6ABE5572DAB5}" type="presParOf" srcId="{E355B5D1-F645-4E07-A7C9-DAC5BD2C2AF7}" destId="{168492D3-72C4-4624-AB33-8CDA5AB41187}" srcOrd="2" destOrd="0" presId="urn:microsoft.com/office/officeart/2018/5/layout/IconLeafLabelList"/>
    <dgm:cxn modelId="{4CD4E9CF-22AE-48BD-BED4-A923BD4B4556}" type="presParOf" srcId="{E355B5D1-F645-4E07-A7C9-DAC5BD2C2AF7}" destId="{FB15192F-99B6-4A80-AFF4-EF0EE550F864}" srcOrd="3" destOrd="0" presId="urn:microsoft.com/office/officeart/2018/5/layout/IconLeafLabelList"/>
    <dgm:cxn modelId="{84F1C511-04ED-4E95-8513-287EACA8E232}" type="presParOf" srcId="{B38EDC64-D748-4F99-8DFB-2D408398474A}" destId="{45763845-9914-465D-A604-75C05765E351}" srcOrd="1" destOrd="0" presId="urn:microsoft.com/office/officeart/2018/5/layout/IconLeafLabelList"/>
    <dgm:cxn modelId="{0D61889D-9141-4047-BC4F-14A3829B47B2}" type="presParOf" srcId="{B38EDC64-D748-4F99-8DFB-2D408398474A}" destId="{EA0354B2-BEA7-44FF-9711-248E580E5D2B}" srcOrd="2" destOrd="0" presId="urn:microsoft.com/office/officeart/2018/5/layout/IconLeafLabelList"/>
    <dgm:cxn modelId="{39C051B4-1965-4868-AB35-5F4ABCDD6462}" type="presParOf" srcId="{EA0354B2-BEA7-44FF-9711-248E580E5D2B}" destId="{D5D579BF-E543-4000-A678-B6CC2E22550C}" srcOrd="0" destOrd="0" presId="urn:microsoft.com/office/officeart/2018/5/layout/IconLeafLabelList"/>
    <dgm:cxn modelId="{7F30358D-A8C5-427E-A3EA-F7F8ED946584}" type="presParOf" srcId="{EA0354B2-BEA7-44FF-9711-248E580E5D2B}" destId="{3A0A2685-15B5-4F97-B129-A461AF626D41}" srcOrd="1" destOrd="0" presId="urn:microsoft.com/office/officeart/2018/5/layout/IconLeafLabelList"/>
    <dgm:cxn modelId="{EB7A10A4-6F5F-4A0D-96C1-BD8ABE9DA244}" type="presParOf" srcId="{EA0354B2-BEA7-44FF-9711-248E580E5D2B}" destId="{82A300BC-B1F7-45DC-B0B6-4C64F488AE45}" srcOrd="2" destOrd="0" presId="urn:microsoft.com/office/officeart/2018/5/layout/IconLeafLabelList"/>
    <dgm:cxn modelId="{32297D0F-472D-43E3-8752-D7C152FE10C4}" type="presParOf" srcId="{EA0354B2-BEA7-44FF-9711-248E580E5D2B}" destId="{ED524E79-1702-45CF-B569-28B78DF04E1D}" srcOrd="3" destOrd="0" presId="urn:microsoft.com/office/officeart/2018/5/layout/IconLeafLabelList"/>
    <dgm:cxn modelId="{B36EBB22-D517-4010-870D-759BA77E2026}" type="presParOf" srcId="{B38EDC64-D748-4F99-8DFB-2D408398474A}" destId="{6B6241F5-6DDF-4053-9EFF-7520E6F414E2}" srcOrd="3" destOrd="0" presId="urn:microsoft.com/office/officeart/2018/5/layout/IconLeafLabelList"/>
    <dgm:cxn modelId="{17093619-ED63-4D36-A932-177B2B911945}" type="presParOf" srcId="{B38EDC64-D748-4F99-8DFB-2D408398474A}" destId="{442C17FE-7FC7-4DA6-8779-DAEE8080AC20}" srcOrd="4" destOrd="0" presId="urn:microsoft.com/office/officeart/2018/5/layout/IconLeafLabelList"/>
    <dgm:cxn modelId="{66C41A29-4A28-420B-9A55-BC684DE3DF93}" type="presParOf" srcId="{442C17FE-7FC7-4DA6-8779-DAEE8080AC20}" destId="{5514EA79-DCAA-4095-9C48-FBA76F42F588}" srcOrd="0" destOrd="0" presId="urn:microsoft.com/office/officeart/2018/5/layout/IconLeafLabelList"/>
    <dgm:cxn modelId="{62E68A84-1926-491C-BF4D-52BC3ABBC0B6}" type="presParOf" srcId="{442C17FE-7FC7-4DA6-8779-DAEE8080AC20}" destId="{2B6F9CEE-68B8-4D4F-8410-C7CE54C88FB0}" srcOrd="1" destOrd="0" presId="urn:microsoft.com/office/officeart/2018/5/layout/IconLeafLabelList"/>
    <dgm:cxn modelId="{698C2835-69C9-4A32-8A9E-8E2AA2373C2D}" type="presParOf" srcId="{442C17FE-7FC7-4DA6-8779-DAEE8080AC20}" destId="{D943216E-1F7C-4826-8D4F-CA5030361DE6}" srcOrd="2" destOrd="0" presId="urn:microsoft.com/office/officeart/2018/5/layout/IconLeafLabelList"/>
    <dgm:cxn modelId="{FED281F6-BEAE-4D6C-9303-E4462E42D4CF}" type="presParOf" srcId="{442C17FE-7FC7-4DA6-8779-DAEE8080AC20}" destId="{624025A8-D42A-4D32-AC39-E22B5E060A2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A1E259-7559-4E72-9245-E4FD666F33D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B4D3634-C4C2-46C3-B2EC-30806154A45E}">
      <dgm:prSet/>
      <dgm:spPr/>
      <dgm:t>
        <a:bodyPr/>
        <a:lstStyle/>
        <a:p>
          <a:r>
            <a:rPr lang="en-US"/>
            <a:t>Public Safety Building Repairs: $20,000</a:t>
          </a:r>
        </a:p>
      </dgm:t>
    </dgm:pt>
    <dgm:pt modelId="{16C6CA07-1183-49F5-BB65-37D944BEC27E}" type="parTrans" cxnId="{00D01519-7807-4EB9-9253-CACA12068DC8}">
      <dgm:prSet/>
      <dgm:spPr/>
      <dgm:t>
        <a:bodyPr/>
        <a:lstStyle/>
        <a:p>
          <a:endParaRPr lang="en-US"/>
        </a:p>
      </dgm:t>
    </dgm:pt>
    <dgm:pt modelId="{A14EFBCA-298D-4A80-811F-9C06AF068B0A}" type="sibTrans" cxnId="{00D01519-7807-4EB9-9253-CACA12068DC8}">
      <dgm:prSet/>
      <dgm:spPr/>
      <dgm:t>
        <a:bodyPr/>
        <a:lstStyle/>
        <a:p>
          <a:endParaRPr lang="en-US"/>
        </a:p>
      </dgm:t>
    </dgm:pt>
    <dgm:pt modelId="{95140878-15B4-469D-9EA0-9A05E642E518}">
      <dgm:prSet/>
      <dgm:spPr/>
      <dgm:t>
        <a:bodyPr/>
        <a:lstStyle/>
        <a:p>
          <a:r>
            <a:rPr lang="en-US"/>
            <a:t>Ambulance Purchase: $400,000</a:t>
          </a:r>
        </a:p>
      </dgm:t>
    </dgm:pt>
    <dgm:pt modelId="{8482413C-FA16-4AF5-BD3D-B50F495E2326}" type="parTrans" cxnId="{7B803184-B977-47A6-A600-B56C33343217}">
      <dgm:prSet/>
      <dgm:spPr/>
      <dgm:t>
        <a:bodyPr/>
        <a:lstStyle/>
        <a:p>
          <a:endParaRPr lang="en-US"/>
        </a:p>
      </dgm:t>
    </dgm:pt>
    <dgm:pt modelId="{AB60CC7C-C559-4710-AACD-64E96159740B}" type="sibTrans" cxnId="{7B803184-B977-47A6-A600-B56C33343217}">
      <dgm:prSet/>
      <dgm:spPr/>
      <dgm:t>
        <a:bodyPr/>
        <a:lstStyle/>
        <a:p>
          <a:endParaRPr lang="en-US"/>
        </a:p>
      </dgm:t>
    </dgm:pt>
    <dgm:pt modelId="{1E5BD398-7430-4AD9-9C83-925B17437F4A}">
      <dgm:prSet/>
      <dgm:spPr/>
      <dgm:t>
        <a:bodyPr/>
        <a:lstStyle/>
        <a:p>
          <a:r>
            <a:rPr lang="en-US"/>
            <a:t>Public Works Trucks: $136,000</a:t>
          </a:r>
        </a:p>
      </dgm:t>
    </dgm:pt>
    <dgm:pt modelId="{BFD4DA83-F318-4CBE-B18C-760EAF551F93}" type="parTrans" cxnId="{706613BA-799B-4E43-9ADE-442CFD8B3B20}">
      <dgm:prSet/>
      <dgm:spPr/>
      <dgm:t>
        <a:bodyPr/>
        <a:lstStyle/>
        <a:p>
          <a:endParaRPr lang="en-US"/>
        </a:p>
      </dgm:t>
    </dgm:pt>
    <dgm:pt modelId="{E55A9A0C-ADB6-4950-9551-EAE703F0EF69}" type="sibTrans" cxnId="{706613BA-799B-4E43-9ADE-442CFD8B3B20}">
      <dgm:prSet/>
      <dgm:spPr/>
      <dgm:t>
        <a:bodyPr/>
        <a:lstStyle/>
        <a:p>
          <a:endParaRPr lang="en-US"/>
        </a:p>
      </dgm:t>
    </dgm:pt>
    <dgm:pt modelId="{AE1CFCCE-295D-4806-BBF3-C6CD739BB47F}">
      <dgm:prSet/>
      <dgm:spPr/>
      <dgm:t>
        <a:bodyPr/>
        <a:lstStyle/>
        <a:p>
          <a:r>
            <a:rPr lang="en-US"/>
            <a:t>Public Works Sidewalk Plow: $110,000</a:t>
          </a:r>
        </a:p>
      </dgm:t>
    </dgm:pt>
    <dgm:pt modelId="{B9BCC828-08C0-4780-A8FC-474457E803B4}" type="parTrans" cxnId="{8344F8C1-0375-4D21-9A69-FEB17995298A}">
      <dgm:prSet/>
      <dgm:spPr/>
      <dgm:t>
        <a:bodyPr/>
        <a:lstStyle/>
        <a:p>
          <a:endParaRPr lang="en-US"/>
        </a:p>
      </dgm:t>
    </dgm:pt>
    <dgm:pt modelId="{4CCE8DB0-4A69-4EBD-9439-005B37051041}" type="sibTrans" cxnId="{8344F8C1-0375-4D21-9A69-FEB17995298A}">
      <dgm:prSet/>
      <dgm:spPr/>
      <dgm:t>
        <a:bodyPr/>
        <a:lstStyle/>
        <a:p>
          <a:endParaRPr lang="en-US"/>
        </a:p>
      </dgm:t>
    </dgm:pt>
    <dgm:pt modelId="{041CDC6E-5B5A-4A95-99CE-1B5E3F292D67}">
      <dgm:prSet/>
      <dgm:spPr/>
      <dgm:t>
        <a:bodyPr/>
        <a:lstStyle/>
        <a:p>
          <a:r>
            <a:rPr lang="en-US"/>
            <a:t>Steamboat Landing Float Replacement: $150,000</a:t>
          </a:r>
        </a:p>
      </dgm:t>
    </dgm:pt>
    <dgm:pt modelId="{EB87C75A-893D-4AE9-A046-C22BEA20ABCE}" type="parTrans" cxnId="{94FD45A6-791D-4DAE-8198-DBE211F3AAF6}">
      <dgm:prSet/>
      <dgm:spPr/>
      <dgm:t>
        <a:bodyPr/>
        <a:lstStyle/>
        <a:p>
          <a:endParaRPr lang="en-US"/>
        </a:p>
      </dgm:t>
    </dgm:pt>
    <dgm:pt modelId="{27B44328-2FAE-41C3-8EAC-503B56ADC4E6}" type="sibTrans" cxnId="{94FD45A6-791D-4DAE-8198-DBE211F3AAF6}">
      <dgm:prSet/>
      <dgm:spPr/>
      <dgm:t>
        <a:bodyPr/>
        <a:lstStyle/>
        <a:p>
          <a:endParaRPr lang="en-US"/>
        </a:p>
      </dgm:t>
    </dgm:pt>
    <dgm:pt modelId="{89E6C229-640D-4ED9-A39B-43EA1A2EF2D0}">
      <dgm:prSet/>
      <dgm:spPr/>
      <dgm:t>
        <a:bodyPr/>
        <a:lstStyle/>
        <a:p>
          <a:r>
            <a:rPr lang="en-US"/>
            <a:t>RMRA/Snow Bowl Site Law Permit: $60,000</a:t>
          </a:r>
        </a:p>
      </dgm:t>
    </dgm:pt>
    <dgm:pt modelId="{614C6C50-793B-4D55-89A9-9E0E16072569}" type="parTrans" cxnId="{5AB35D67-A1C3-4C7A-8FEC-940E593CAE48}">
      <dgm:prSet/>
      <dgm:spPr/>
      <dgm:t>
        <a:bodyPr/>
        <a:lstStyle/>
        <a:p>
          <a:endParaRPr lang="en-US"/>
        </a:p>
      </dgm:t>
    </dgm:pt>
    <dgm:pt modelId="{F6C83917-C830-44E3-97E7-07426B16E2D6}" type="sibTrans" cxnId="{5AB35D67-A1C3-4C7A-8FEC-940E593CAE48}">
      <dgm:prSet/>
      <dgm:spPr/>
      <dgm:t>
        <a:bodyPr/>
        <a:lstStyle/>
        <a:p>
          <a:endParaRPr lang="en-US"/>
        </a:p>
      </dgm:t>
    </dgm:pt>
    <dgm:pt modelId="{2BD832C7-4480-4AAB-93F3-DBDF0DBCB618}">
      <dgm:prSet/>
      <dgm:spPr/>
      <dgm:t>
        <a:bodyPr/>
        <a:lstStyle/>
        <a:p>
          <a:r>
            <a:rPr lang="en-US"/>
            <a:t>Snow Bowl Temporary Buildings: $150,000</a:t>
          </a:r>
        </a:p>
      </dgm:t>
    </dgm:pt>
    <dgm:pt modelId="{9263A756-055E-419F-9D92-6373BD1C19D3}" type="parTrans" cxnId="{54C0648F-C7C3-441D-A0D4-5CCF8A6D732A}">
      <dgm:prSet/>
      <dgm:spPr/>
      <dgm:t>
        <a:bodyPr/>
        <a:lstStyle/>
        <a:p>
          <a:endParaRPr lang="en-US"/>
        </a:p>
      </dgm:t>
    </dgm:pt>
    <dgm:pt modelId="{FF4095AD-8311-48E1-B6F8-1DE740300AEC}" type="sibTrans" cxnId="{54C0648F-C7C3-441D-A0D4-5CCF8A6D732A}">
      <dgm:prSet/>
      <dgm:spPr/>
      <dgm:t>
        <a:bodyPr/>
        <a:lstStyle/>
        <a:p>
          <a:endParaRPr lang="en-US"/>
        </a:p>
      </dgm:t>
    </dgm:pt>
    <dgm:pt modelId="{C4191B78-208A-4B0B-B68E-49C4503BB71B}">
      <dgm:prSet/>
      <dgm:spPr/>
      <dgm:t>
        <a:bodyPr/>
        <a:lstStyle/>
        <a:p>
          <a:r>
            <a:rPr lang="en-US"/>
            <a:t>Groomer: $314,000</a:t>
          </a:r>
        </a:p>
      </dgm:t>
    </dgm:pt>
    <dgm:pt modelId="{92847BBA-6B5F-4953-977A-0A3BBB539D3D}" type="parTrans" cxnId="{4738794D-AB67-4B0D-94A7-D97DC049B455}">
      <dgm:prSet/>
      <dgm:spPr/>
      <dgm:t>
        <a:bodyPr/>
        <a:lstStyle/>
        <a:p>
          <a:endParaRPr lang="en-US"/>
        </a:p>
      </dgm:t>
    </dgm:pt>
    <dgm:pt modelId="{FE171B3A-9CF8-473C-989C-20FA8EC1335E}" type="sibTrans" cxnId="{4738794D-AB67-4B0D-94A7-D97DC049B455}">
      <dgm:prSet/>
      <dgm:spPr/>
      <dgm:t>
        <a:bodyPr/>
        <a:lstStyle/>
        <a:p>
          <a:endParaRPr lang="en-US"/>
        </a:p>
      </dgm:t>
    </dgm:pt>
    <dgm:pt modelId="{7B9D0E02-02CF-402E-9993-0F3BFAB0C47C}">
      <dgm:prSet/>
      <dgm:spPr/>
      <dgm:t>
        <a:bodyPr/>
        <a:lstStyle/>
        <a:p>
          <a:r>
            <a:rPr lang="en-US"/>
            <a:t>TOTAL: $1,340,000 (201% Increase over FY24)</a:t>
          </a:r>
        </a:p>
      </dgm:t>
    </dgm:pt>
    <dgm:pt modelId="{6ADD2F2D-0B26-4F11-BD8C-1F35626610F3}" type="parTrans" cxnId="{9EEE686C-C7C3-4DD8-A9AE-F3BF972ECE7A}">
      <dgm:prSet/>
      <dgm:spPr/>
      <dgm:t>
        <a:bodyPr/>
        <a:lstStyle/>
        <a:p>
          <a:endParaRPr lang="en-US"/>
        </a:p>
      </dgm:t>
    </dgm:pt>
    <dgm:pt modelId="{4380D5C5-9B00-4351-89BB-8895C88C355C}" type="sibTrans" cxnId="{9EEE686C-C7C3-4DD8-A9AE-F3BF972ECE7A}">
      <dgm:prSet/>
      <dgm:spPr/>
      <dgm:t>
        <a:bodyPr/>
        <a:lstStyle/>
        <a:p>
          <a:endParaRPr lang="en-US"/>
        </a:p>
      </dgm:t>
    </dgm:pt>
    <dgm:pt modelId="{8BFB40F1-6E5E-4242-9585-D998FE1773E0}" type="pres">
      <dgm:prSet presAssocID="{C1A1E259-7559-4E72-9245-E4FD666F33D2}" presName="vert0" presStyleCnt="0">
        <dgm:presLayoutVars>
          <dgm:dir/>
          <dgm:animOne val="branch"/>
          <dgm:animLvl val="lvl"/>
        </dgm:presLayoutVars>
      </dgm:prSet>
      <dgm:spPr/>
    </dgm:pt>
    <dgm:pt modelId="{27BDE266-32FA-419F-91E4-98E645449315}" type="pres">
      <dgm:prSet presAssocID="{4B4D3634-C4C2-46C3-B2EC-30806154A45E}" presName="thickLine" presStyleLbl="alignNode1" presStyleIdx="0" presStyleCnt="9"/>
      <dgm:spPr/>
    </dgm:pt>
    <dgm:pt modelId="{1511078E-47A8-4085-88F8-3963B5A61BD8}" type="pres">
      <dgm:prSet presAssocID="{4B4D3634-C4C2-46C3-B2EC-30806154A45E}" presName="horz1" presStyleCnt="0"/>
      <dgm:spPr/>
    </dgm:pt>
    <dgm:pt modelId="{6DE289E0-B8FD-4812-AC4D-E620D6F13065}" type="pres">
      <dgm:prSet presAssocID="{4B4D3634-C4C2-46C3-B2EC-30806154A45E}" presName="tx1" presStyleLbl="revTx" presStyleIdx="0" presStyleCnt="9"/>
      <dgm:spPr/>
    </dgm:pt>
    <dgm:pt modelId="{840F00DB-AC7B-4F3F-B32D-12922DECE576}" type="pres">
      <dgm:prSet presAssocID="{4B4D3634-C4C2-46C3-B2EC-30806154A45E}" presName="vert1" presStyleCnt="0"/>
      <dgm:spPr/>
    </dgm:pt>
    <dgm:pt modelId="{9ADAC792-F8CD-4FF4-BA22-FF6FAE315AEB}" type="pres">
      <dgm:prSet presAssocID="{95140878-15B4-469D-9EA0-9A05E642E518}" presName="thickLine" presStyleLbl="alignNode1" presStyleIdx="1" presStyleCnt="9"/>
      <dgm:spPr/>
    </dgm:pt>
    <dgm:pt modelId="{6A921B98-9227-40DE-8A47-4851EBD1D9A7}" type="pres">
      <dgm:prSet presAssocID="{95140878-15B4-469D-9EA0-9A05E642E518}" presName="horz1" presStyleCnt="0"/>
      <dgm:spPr/>
    </dgm:pt>
    <dgm:pt modelId="{8FEE87B8-E893-4EF2-81B6-267FE45413BC}" type="pres">
      <dgm:prSet presAssocID="{95140878-15B4-469D-9EA0-9A05E642E518}" presName="tx1" presStyleLbl="revTx" presStyleIdx="1" presStyleCnt="9"/>
      <dgm:spPr/>
    </dgm:pt>
    <dgm:pt modelId="{BDBA6C24-018F-4CDE-BF4F-8926C8880FA5}" type="pres">
      <dgm:prSet presAssocID="{95140878-15B4-469D-9EA0-9A05E642E518}" presName="vert1" presStyleCnt="0"/>
      <dgm:spPr/>
    </dgm:pt>
    <dgm:pt modelId="{8CFA8203-0DA8-453E-B63E-6FFB6EC72A92}" type="pres">
      <dgm:prSet presAssocID="{1E5BD398-7430-4AD9-9C83-925B17437F4A}" presName="thickLine" presStyleLbl="alignNode1" presStyleIdx="2" presStyleCnt="9"/>
      <dgm:spPr/>
    </dgm:pt>
    <dgm:pt modelId="{664245FC-3BE4-4D87-BAF1-6EE76093E475}" type="pres">
      <dgm:prSet presAssocID="{1E5BD398-7430-4AD9-9C83-925B17437F4A}" presName="horz1" presStyleCnt="0"/>
      <dgm:spPr/>
    </dgm:pt>
    <dgm:pt modelId="{FCC97409-166B-4BC5-BC00-13C41A15421A}" type="pres">
      <dgm:prSet presAssocID="{1E5BD398-7430-4AD9-9C83-925B17437F4A}" presName="tx1" presStyleLbl="revTx" presStyleIdx="2" presStyleCnt="9"/>
      <dgm:spPr/>
    </dgm:pt>
    <dgm:pt modelId="{5BE70F02-C895-4BEB-B5DC-E4E6750F169D}" type="pres">
      <dgm:prSet presAssocID="{1E5BD398-7430-4AD9-9C83-925B17437F4A}" presName="vert1" presStyleCnt="0"/>
      <dgm:spPr/>
    </dgm:pt>
    <dgm:pt modelId="{38E771AA-0AA8-4E33-8B36-BDDC799FA554}" type="pres">
      <dgm:prSet presAssocID="{AE1CFCCE-295D-4806-BBF3-C6CD739BB47F}" presName="thickLine" presStyleLbl="alignNode1" presStyleIdx="3" presStyleCnt="9"/>
      <dgm:spPr/>
    </dgm:pt>
    <dgm:pt modelId="{44C036C2-4D20-4DDC-8249-28FA5E93FD78}" type="pres">
      <dgm:prSet presAssocID="{AE1CFCCE-295D-4806-BBF3-C6CD739BB47F}" presName="horz1" presStyleCnt="0"/>
      <dgm:spPr/>
    </dgm:pt>
    <dgm:pt modelId="{02D8B912-658A-45B5-B5A5-687D5DD00EE1}" type="pres">
      <dgm:prSet presAssocID="{AE1CFCCE-295D-4806-BBF3-C6CD739BB47F}" presName="tx1" presStyleLbl="revTx" presStyleIdx="3" presStyleCnt="9"/>
      <dgm:spPr/>
    </dgm:pt>
    <dgm:pt modelId="{28790286-9422-495A-BFAE-E3B9382DF35B}" type="pres">
      <dgm:prSet presAssocID="{AE1CFCCE-295D-4806-BBF3-C6CD739BB47F}" presName="vert1" presStyleCnt="0"/>
      <dgm:spPr/>
    </dgm:pt>
    <dgm:pt modelId="{8CB6CBE7-5B7B-4BF1-8559-AFABADCCEF9A}" type="pres">
      <dgm:prSet presAssocID="{041CDC6E-5B5A-4A95-99CE-1B5E3F292D67}" presName="thickLine" presStyleLbl="alignNode1" presStyleIdx="4" presStyleCnt="9"/>
      <dgm:spPr/>
    </dgm:pt>
    <dgm:pt modelId="{3563D5D5-D092-4436-8EE7-21ABDA8DB632}" type="pres">
      <dgm:prSet presAssocID="{041CDC6E-5B5A-4A95-99CE-1B5E3F292D67}" presName="horz1" presStyleCnt="0"/>
      <dgm:spPr/>
    </dgm:pt>
    <dgm:pt modelId="{78BACF9F-421C-45BD-9AAA-07D86814AC5C}" type="pres">
      <dgm:prSet presAssocID="{041CDC6E-5B5A-4A95-99CE-1B5E3F292D67}" presName="tx1" presStyleLbl="revTx" presStyleIdx="4" presStyleCnt="9"/>
      <dgm:spPr/>
    </dgm:pt>
    <dgm:pt modelId="{4FB78BB2-E7B5-4C69-80F7-E3B7C389A6FC}" type="pres">
      <dgm:prSet presAssocID="{041CDC6E-5B5A-4A95-99CE-1B5E3F292D67}" presName="vert1" presStyleCnt="0"/>
      <dgm:spPr/>
    </dgm:pt>
    <dgm:pt modelId="{58B3CF11-7179-4F2F-9107-D105172B46BB}" type="pres">
      <dgm:prSet presAssocID="{89E6C229-640D-4ED9-A39B-43EA1A2EF2D0}" presName="thickLine" presStyleLbl="alignNode1" presStyleIdx="5" presStyleCnt="9"/>
      <dgm:spPr/>
    </dgm:pt>
    <dgm:pt modelId="{4981ABBB-F140-4DF2-90B5-705380E25D13}" type="pres">
      <dgm:prSet presAssocID="{89E6C229-640D-4ED9-A39B-43EA1A2EF2D0}" presName="horz1" presStyleCnt="0"/>
      <dgm:spPr/>
    </dgm:pt>
    <dgm:pt modelId="{67EFE3E5-E49D-4C75-918B-FCBD758C4F38}" type="pres">
      <dgm:prSet presAssocID="{89E6C229-640D-4ED9-A39B-43EA1A2EF2D0}" presName="tx1" presStyleLbl="revTx" presStyleIdx="5" presStyleCnt="9"/>
      <dgm:spPr/>
    </dgm:pt>
    <dgm:pt modelId="{246CD674-B649-4E50-8E95-BCE61796C638}" type="pres">
      <dgm:prSet presAssocID="{89E6C229-640D-4ED9-A39B-43EA1A2EF2D0}" presName="vert1" presStyleCnt="0"/>
      <dgm:spPr/>
    </dgm:pt>
    <dgm:pt modelId="{FECC7CBD-904B-44E0-9755-0B3A646D83D5}" type="pres">
      <dgm:prSet presAssocID="{2BD832C7-4480-4AAB-93F3-DBDF0DBCB618}" presName="thickLine" presStyleLbl="alignNode1" presStyleIdx="6" presStyleCnt="9"/>
      <dgm:spPr/>
    </dgm:pt>
    <dgm:pt modelId="{EC74342A-FE67-43AB-85F3-5F9272682F8A}" type="pres">
      <dgm:prSet presAssocID="{2BD832C7-4480-4AAB-93F3-DBDF0DBCB618}" presName="horz1" presStyleCnt="0"/>
      <dgm:spPr/>
    </dgm:pt>
    <dgm:pt modelId="{330A3FAE-248C-4198-87B1-BA67D6C7BBDC}" type="pres">
      <dgm:prSet presAssocID="{2BD832C7-4480-4AAB-93F3-DBDF0DBCB618}" presName="tx1" presStyleLbl="revTx" presStyleIdx="6" presStyleCnt="9"/>
      <dgm:spPr/>
    </dgm:pt>
    <dgm:pt modelId="{9C912132-9501-4FB4-9699-94823B8D0C22}" type="pres">
      <dgm:prSet presAssocID="{2BD832C7-4480-4AAB-93F3-DBDF0DBCB618}" presName="vert1" presStyleCnt="0"/>
      <dgm:spPr/>
    </dgm:pt>
    <dgm:pt modelId="{2467EEF4-CB42-47D6-BE5C-47DFD5F45EE1}" type="pres">
      <dgm:prSet presAssocID="{C4191B78-208A-4B0B-B68E-49C4503BB71B}" presName="thickLine" presStyleLbl="alignNode1" presStyleIdx="7" presStyleCnt="9"/>
      <dgm:spPr/>
    </dgm:pt>
    <dgm:pt modelId="{327EE74B-9C8A-4E32-A4DA-58A4EF15C2E4}" type="pres">
      <dgm:prSet presAssocID="{C4191B78-208A-4B0B-B68E-49C4503BB71B}" presName="horz1" presStyleCnt="0"/>
      <dgm:spPr/>
    </dgm:pt>
    <dgm:pt modelId="{449C2A10-2EF5-4AE9-B3A6-66908213E5DE}" type="pres">
      <dgm:prSet presAssocID="{C4191B78-208A-4B0B-B68E-49C4503BB71B}" presName="tx1" presStyleLbl="revTx" presStyleIdx="7" presStyleCnt="9"/>
      <dgm:spPr/>
    </dgm:pt>
    <dgm:pt modelId="{443F45A6-3020-4BE7-8774-6BC882BF356E}" type="pres">
      <dgm:prSet presAssocID="{C4191B78-208A-4B0B-B68E-49C4503BB71B}" presName="vert1" presStyleCnt="0"/>
      <dgm:spPr/>
    </dgm:pt>
    <dgm:pt modelId="{0B9E5541-79EE-4341-BE53-66ED7375AA10}" type="pres">
      <dgm:prSet presAssocID="{7B9D0E02-02CF-402E-9993-0F3BFAB0C47C}" presName="thickLine" presStyleLbl="alignNode1" presStyleIdx="8" presStyleCnt="9"/>
      <dgm:spPr/>
    </dgm:pt>
    <dgm:pt modelId="{54589F9A-5E8E-4F5C-BE3E-531149DB4283}" type="pres">
      <dgm:prSet presAssocID="{7B9D0E02-02CF-402E-9993-0F3BFAB0C47C}" presName="horz1" presStyleCnt="0"/>
      <dgm:spPr/>
    </dgm:pt>
    <dgm:pt modelId="{1F3711EE-EAAB-430A-952F-990E811868C7}" type="pres">
      <dgm:prSet presAssocID="{7B9D0E02-02CF-402E-9993-0F3BFAB0C47C}" presName="tx1" presStyleLbl="revTx" presStyleIdx="8" presStyleCnt="9"/>
      <dgm:spPr/>
    </dgm:pt>
    <dgm:pt modelId="{7D2765F0-4C76-40F6-8407-1EA8197DF9F5}" type="pres">
      <dgm:prSet presAssocID="{7B9D0E02-02CF-402E-9993-0F3BFAB0C47C}" presName="vert1" presStyleCnt="0"/>
      <dgm:spPr/>
    </dgm:pt>
  </dgm:ptLst>
  <dgm:cxnLst>
    <dgm:cxn modelId="{C657B201-EC28-433B-BFB2-CFDDBB7B36BA}" type="presOf" srcId="{AE1CFCCE-295D-4806-BBF3-C6CD739BB47F}" destId="{02D8B912-658A-45B5-B5A5-687D5DD00EE1}" srcOrd="0" destOrd="0" presId="urn:microsoft.com/office/officeart/2008/layout/LinedList"/>
    <dgm:cxn modelId="{701C4305-C7EC-47F8-8B84-EB7EC6DEFC8B}" type="presOf" srcId="{95140878-15B4-469D-9EA0-9A05E642E518}" destId="{8FEE87B8-E893-4EF2-81B6-267FE45413BC}" srcOrd="0" destOrd="0" presId="urn:microsoft.com/office/officeart/2008/layout/LinedList"/>
    <dgm:cxn modelId="{00D01519-7807-4EB9-9253-CACA12068DC8}" srcId="{C1A1E259-7559-4E72-9245-E4FD666F33D2}" destId="{4B4D3634-C4C2-46C3-B2EC-30806154A45E}" srcOrd="0" destOrd="0" parTransId="{16C6CA07-1183-49F5-BB65-37D944BEC27E}" sibTransId="{A14EFBCA-298D-4A80-811F-9C06AF068B0A}"/>
    <dgm:cxn modelId="{E7ED4F23-5DEA-4258-A91B-EB0AF516C21B}" type="presOf" srcId="{7B9D0E02-02CF-402E-9993-0F3BFAB0C47C}" destId="{1F3711EE-EAAB-430A-952F-990E811868C7}" srcOrd="0" destOrd="0" presId="urn:microsoft.com/office/officeart/2008/layout/LinedList"/>
    <dgm:cxn modelId="{281D2C25-F7F5-484D-8B6D-F11FD1A80BB0}" type="presOf" srcId="{2BD832C7-4480-4AAB-93F3-DBDF0DBCB618}" destId="{330A3FAE-248C-4198-87B1-BA67D6C7BBDC}" srcOrd="0" destOrd="0" presId="urn:microsoft.com/office/officeart/2008/layout/LinedList"/>
    <dgm:cxn modelId="{0E2C3D2D-E5DE-49AD-B0D2-EF8F943D0232}" type="presOf" srcId="{4B4D3634-C4C2-46C3-B2EC-30806154A45E}" destId="{6DE289E0-B8FD-4812-AC4D-E620D6F13065}" srcOrd="0" destOrd="0" presId="urn:microsoft.com/office/officeart/2008/layout/LinedList"/>
    <dgm:cxn modelId="{8694AE44-9B91-4C77-A660-2B806BD7873F}" type="presOf" srcId="{C1A1E259-7559-4E72-9245-E4FD666F33D2}" destId="{8BFB40F1-6E5E-4242-9585-D998FE1773E0}" srcOrd="0" destOrd="0" presId="urn:microsoft.com/office/officeart/2008/layout/LinedList"/>
    <dgm:cxn modelId="{5AB35D67-A1C3-4C7A-8FEC-940E593CAE48}" srcId="{C1A1E259-7559-4E72-9245-E4FD666F33D2}" destId="{89E6C229-640D-4ED9-A39B-43EA1A2EF2D0}" srcOrd="5" destOrd="0" parTransId="{614C6C50-793B-4D55-89A9-9E0E16072569}" sibTransId="{F6C83917-C830-44E3-97E7-07426B16E2D6}"/>
    <dgm:cxn modelId="{9EEE686C-C7C3-4DD8-A9AE-F3BF972ECE7A}" srcId="{C1A1E259-7559-4E72-9245-E4FD666F33D2}" destId="{7B9D0E02-02CF-402E-9993-0F3BFAB0C47C}" srcOrd="8" destOrd="0" parTransId="{6ADD2F2D-0B26-4F11-BD8C-1F35626610F3}" sibTransId="{4380D5C5-9B00-4351-89BB-8895C88C355C}"/>
    <dgm:cxn modelId="{4738794D-AB67-4B0D-94A7-D97DC049B455}" srcId="{C1A1E259-7559-4E72-9245-E4FD666F33D2}" destId="{C4191B78-208A-4B0B-B68E-49C4503BB71B}" srcOrd="7" destOrd="0" parTransId="{92847BBA-6B5F-4953-977A-0A3BBB539D3D}" sibTransId="{FE171B3A-9CF8-473C-989C-20FA8EC1335E}"/>
    <dgm:cxn modelId="{54BD1D52-3B0A-43B6-91E1-DEDC83296BB8}" type="presOf" srcId="{C4191B78-208A-4B0B-B68E-49C4503BB71B}" destId="{449C2A10-2EF5-4AE9-B3A6-66908213E5DE}" srcOrd="0" destOrd="0" presId="urn:microsoft.com/office/officeart/2008/layout/LinedList"/>
    <dgm:cxn modelId="{0F668C80-EA73-468E-80BA-B7921143D2D5}" type="presOf" srcId="{1E5BD398-7430-4AD9-9C83-925B17437F4A}" destId="{FCC97409-166B-4BC5-BC00-13C41A15421A}" srcOrd="0" destOrd="0" presId="urn:microsoft.com/office/officeart/2008/layout/LinedList"/>
    <dgm:cxn modelId="{7B803184-B977-47A6-A600-B56C33343217}" srcId="{C1A1E259-7559-4E72-9245-E4FD666F33D2}" destId="{95140878-15B4-469D-9EA0-9A05E642E518}" srcOrd="1" destOrd="0" parTransId="{8482413C-FA16-4AF5-BD3D-B50F495E2326}" sibTransId="{AB60CC7C-C559-4710-AACD-64E96159740B}"/>
    <dgm:cxn modelId="{5581CD85-B670-439B-A308-E4685199D0A3}" type="presOf" srcId="{89E6C229-640D-4ED9-A39B-43EA1A2EF2D0}" destId="{67EFE3E5-E49D-4C75-918B-FCBD758C4F38}" srcOrd="0" destOrd="0" presId="urn:microsoft.com/office/officeart/2008/layout/LinedList"/>
    <dgm:cxn modelId="{54C0648F-C7C3-441D-A0D4-5CCF8A6D732A}" srcId="{C1A1E259-7559-4E72-9245-E4FD666F33D2}" destId="{2BD832C7-4480-4AAB-93F3-DBDF0DBCB618}" srcOrd="6" destOrd="0" parTransId="{9263A756-055E-419F-9D92-6373BD1C19D3}" sibTransId="{FF4095AD-8311-48E1-B6F8-1DE740300AEC}"/>
    <dgm:cxn modelId="{94FD45A6-791D-4DAE-8198-DBE211F3AAF6}" srcId="{C1A1E259-7559-4E72-9245-E4FD666F33D2}" destId="{041CDC6E-5B5A-4A95-99CE-1B5E3F292D67}" srcOrd="4" destOrd="0" parTransId="{EB87C75A-893D-4AE9-A046-C22BEA20ABCE}" sibTransId="{27B44328-2FAE-41C3-8EAC-503B56ADC4E6}"/>
    <dgm:cxn modelId="{8BD36FA7-75BC-434E-999E-1DD8C6FF3C77}" type="presOf" srcId="{041CDC6E-5B5A-4A95-99CE-1B5E3F292D67}" destId="{78BACF9F-421C-45BD-9AAA-07D86814AC5C}" srcOrd="0" destOrd="0" presId="urn:microsoft.com/office/officeart/2008/layout/LinedList"/>
    <dgm:cxn modelId="{706613BA-799B-4E43-9ADE-442CFD8B3B20}" srcId="{C1A1E259-7559-4E72-9245-E4FD666F33D2}" destId="{1E5BD398-7430-4AD9-9C83-925B17437F4A}" srcOrd="2" destOrd="0" parTransId="{BFD4DA83-F318-4CBE-B18C-760EAF551F93}" sibTransId="{E55A9A0C-ADB6-4950-9551-EAE703F0EF69}"/>
    <dgm:cxn modelId="{8344F8C1-0375-4D21-9A69-FEB17995298A}" srcId="{C1A1E259-7559-4E72-9245-E4FD666F33D2}" destId="{AE1CFCCE-295D-4806-BBF3-C6CD739BB47F}" srcOrd="3" destOrd="0" parTransId="{B9BCC828-08C0-4780-A8FC-474457E803B4}" sibTransId="{4CCE8DB0-4A69-4EBD-9439-005B37051041}"/>
    <dgm:cxn modelId="{415B292F-314C-45BD-9DCD-F17ADBD1891E}" type="presParOf" srcId="{8BFB40F1-6E5E-4242-9585-D998FE1773E0}" destId="{27BDE266-32FA-419F-91E4-98E645449315}" srcOrd="0" destOrd="0" presId="urn:microsoft.com/office/officeart/2008/layout/LinedList"/>
    <dgm:cxn modelId="{A91412BA-78B6-452A-B15B-035099D720E5}" type="presParOf" srcId="{8BFB40F1-6E5E-4242-9585-D998FE1773E0}" destId="{1511078E-47A8-4085-88F8-3963B5A61BD8}" srcOrd="1" destOrd="0" presId="urn:microsoft.com/office/officeart/2008/layout/LinedList"/>
    <dgm:cxn modelId="{63F35FD5-BD6C-4DA3-9B50-A232702BE83B}" type="presParOf" srcId="{1511078E-47A8-4085-88F8-3963B5A61BD8}" destId="{6DE289E0-B8FD-4812-AC4D-E620D6F13065}" srcOrd="0" destOrd="0" presId="urn:microsoft.com/office/officeart/2008/layout/LinedList"/>
    <dgm:cxn modelId="{CF862B9C-11EC-47BB-BD98-333FD32AE20B}" type="presParOf" srcId="{1511078E-47A8-4085-88F8-3963B5A61BD8}" destId="{840F00DB-AC7B-4F3F-B32D-12922DECE576}" srcOrd="1" destOrd="0" presId="urn:microsoft.com/office/officeart/2008/layout/LinedList"/>
    <dgm:cxn modelId="{F6B12F50-0BB9-4B65-B58C-B7590AB8EC06}" type="presParOf" srcId="{8BFB40F1-6E5E-4242-9585-D998FE1773E0}" destId="{9ADAC792-F8CD-4FF4-BA22-FF6FAE315AEB}" srcOrd="2" destOrd="0" presId="urn:microsoft.com/office/officeart/2008/layout/LinedList"/>
    <dgm:cxn modelId="{61338F1E-211A-47AF-9A72-1A020A100343}" type="presParOf" srcId="{8BFB40F1-6E5E-4242-9585-D998FE1773E0}" destId="{6A921B98-9227-40DE-8A47-4851EBD1D9A7}" srcOrd="3" destOrd="0" presId="urn:microsoft.com/office/officeart/2008/layout/LinedList"/>
    <dgm:cxn modelId="{381733F3-EF17-45FC-B912-8290BECDC126}" type="presParOf" srcId="{6A921B98-9227-40DE-8A47-4851EBD1D9A7}" destId="{8FEE87B8-E893-4EF2-81B6-267FE45413BC}" srcOrd="0" destOrd="0" presId="urn:microsoft.com/office/officeart/2008/layout/LinedList"/>
    <dgm:cxn modelId="{B3EC37C7-2991-4D6C-A41B-B224A88D6CF2}" type="presParOf" srcId="{6A921B98-9227-40DE-8A47-4851EBD1D9A7}" destId="{BDBA6C24-018F-4CDE-BF4F-8926C8880FA5}" srcOrd="1" destOrd="0" presId="urn:microsoft.com/office/officeart/2008/layout/LinedList"/>
    <dgm:cxn modelId="{D40711C3-A388-4B79-8C98-CB00356E235D}" type="presParOf" srcId="{8BFB40F1-6E5E-4242-9585-D998FE1773E0}" destId="{8CFA8203-0DA8-453E-B63E-6FFB6EC72A92}" srcOrd="4" destOrd="0" presId="urn:microsoft.com/office/officeart/2008/layout/LinedList"/>
    <dgm:cxn modelId="{ED31E71E-DB6F-44D3-9FC5-785E4FD165A1}" type="presParOf" srcId="{8BFB40F1-6E5E-4242-9585-D998FE1773E0}" destId="{664245FC-3BE4-4D87-BAF1-6EE76093E475}" srcOrd="5" destOrd="0" presId="urn:microsoft.com/office/officeart/2008/layout/LinedList"/>
    <dgm:cxn modelId="{1E2988F5-050A-4A94-8B9F-B43DBAAF7945}" type="presParOf" srcId="{664245FC-3BE4-4D87-BAF1-6EE76093E475}" destId="{FCC97409-166B-4BC5-BC00-13C41A15421A}" srcOrd="0" destOrd="0" presId="urn:microsoft.com/office/officeart/2008/layout/LinedList"/>
    <dgm:cxn modelId="{A61F2073-B370-40A5-BE2A-A060680CF501}" type="presParOf" srcId="{664245FC-3BE4-4D87-BAF1-6EE76093E475}" destId="{5BE70F02-C895-4BEB-B5DC-E4E6750F169D}" srcOrd="1" destOrd="0" presId="urn:microsoft.com/office/officeart/2008/layout/LinedList"/>
    <dgm:cxn modelId="{2AB40AB0-4ED9-4C94-B5E0-600DCC211931}" type="presParOf" srcId="{8BFB40F1-6E5E-4242-9585-D998FE1773E0}" destId="{38E771AA-0AA8-4E33-8B36-BDDC799FA554}" srcOrd="6" destOrd="0" presId="urn:microsoft.com/office/officeart/2008/layout/LinedList"/>
    <dgm:cxn modelId="{26FC32E1-BB9B-49AE-85AE-807F6D2CD36A}" type="presParOf" srcId="{8BFB40F1-6E5E-4242-9585-D998FE1773E0}" destId="{44C036C2-4D20-4DDC-8249-28FA5E93FD78}" srcOrd="7" destOrd="0" presId="urn:microsoft.com/office/officeart/2008/layout/LinedList"/>
    <dgm:cxn modelId="{9D59C93B-FFE2-44C5-9377-7EF56DD83A30}" type="presParOf" srcId="{44C036C2-4D20-4DDC-8249-28FA5E93FD78}" destId="{02D8B912-658A-45B5-B5A5-687D5DD00EE1}" srcOrd="0" destOrd="0" presId="urn:microsoft.com/office/officeart/2008/layout/LinedList"/>
    <dgm:cxn modelId="{1EBC9470-E5BF-431B-9857-CB57CF0341F1}" type="presParOf" srcId="{44C036C2-4D20-4DDC-8249-28FA5E93FD78}" destId="{28790286-9422-495A-BFAE-E3B9382DF35B}" srcOrd="1" destOrd="0" presId="urn:microsoft.com/office/officeart/2008/layout/LinedList"/>
    <dgm:cxn modelId="{FBC0DA74-8A51-45B6-88C0-0BB412183710}" type="presParOf" srcId="{8BFB40F1-6E5E-4242-9585-D998FE1773E0}" destId="{8CB6CBE7-5B7B-4BF1-8559-AFABADCCEF9A}" srcOrd="8" destOrd="0" presId="urn:microsoft.com/office/officeart/2008/layout/LinedList"/>
    <dgm:cxn modelId="{6D502B98-16B5-4ABB-A7F5-0DEA83E05A7E}" type="presParOf" srcId="{8BFB40F1-6E5E-4242-9585-D998FE1773E0}" destId="{3563D5D5-D092-4436-8EE7-21ABDA8DB632}" srcOrd="9" destOrd="0" presId="urn:microsoft.com/office/officeart/2008/layout/LinedList"/>
    <dgm:cxn modelId="{8DCD39DE-C233-4887-BE2D-0DE562F0029F}" type="presParOf" srcId="{3563D5D5-D092-4436-8EE7-21ABDA8DB632}" destId="{78BACF9F-421C-45BD-9AAA-07D86814AC5C}" srcOrd="0" destOrd="0" presId="urn:microsoft.com/office/officeart/2008/layout/LinedList"/>
    <dgm:cxn modelId="{538977FA-12B1-4824-90F1-AEF2BF57B659}" type="presParOf" srcId="{3563D5D5-D092-4436-8EE7-21ABDA8DB632}" destId="{4FB78BB2-E7B5-4C69-80F7-E3B7C389A6FC}" srcOrd="1" destOrd="0" presId="urn:microsoft.com/office/officeart/2008/layout/LinedList"/>
    <dgm:cxn modelId="{67FA2618-7866-435D-ACC1-0749D3248FEB}" type="presParOf" srcId="{8BFB40F1-6E5E-4242-9585-D998FE1773E0}" destId="{58B3CF11-7179-4F2F-9107-D105172B46BB}" srcOrd="10" destOrd="0" presId="urn:microsoft.com/office/officeart/2008/layout/LinedList"/>
    <dgm:cxn modelId="{30829E0A-EA44-4360-B754-34F33CCFDABE}" type="presParOf" srcId="{8BFB40F1-6E5E-4242-9585-D998FE1773E0}" destId="{4981ABBB-F140-4DF2-90B5-705380E25D13}" srcOrd="11" destOrd="0" presId="urn:microsoft.com/office/officeart/2008/layout/LinedList"/>
    <dgm:cxn modelId="{4DF8F14E-1FF8-488D-925F-B185333537DF}" type="presParOf" srcId="{4981ABBB-F140-4DF2-90B5-705380E25D13}" destId="{67EFE3E5-E49D-4C75-918B-FCBD758C4F38}" srcOrd="0" destOrd="0" presId="urn:microsoft.com/office/officeart/2008/layout/LinedList"/>
    <dgm:cxn modelId="{C7556CAB-CF1E-49E5-8FA3-D88C9CE86616}" type="presParOf" srcId="{4981ABBB-F140-4DF2-90B5-705380E25D13}" destId="{246CD674-B649-4E50-8E95-BCE61796C638}" srcOrd="1" destOrd="0" presId="urn:microsoft.com/office/officeart/2008/layout/LinedList"/>
    <dgm:cxn modelId="{01255E52-DA1A-4553-BA74-5940333BBD2E}" type="presParOf" srcId="{8BFB40F1-6E5E-4242-9585-D998FE1773E0}" destId="{FECC7CBD-904B-44E0-9755-0B3A646D83D5}" srcOrd="12" destOrd="0" presId="urn:microsoft.com/office/officeart/2008/layout/LinedList"/>
    <dgm:cxn modelId="{5D59D6F8-45AC-4ED4-BCEF-271090C10B12}" type="presParOf" srcId="{8BFB40F1-6E5E-4242-9585-D998FE1773E0}" destId="{EC74342A-FE67-43AB-85F3-5F9272682F8A}" srcOrd="13" destOrd="0" presId="urn:microsoft.com/office/officeart/2008/layout/LinedList"/>
    <dgm:cxn modelId="{47BC5A45-1878-48CE-BF68-F9969BA6C858}" type="presParOf" srcId="{EC74342A-FE67-43AB-85F3-5F9272682F8A}" destId="{330A3FAE-248C-4198-87B1-BA67D6C7BBDC}" srcOrd="0" destOrd="0" presId="urn:microsoft.com/office/officeart/2008/layout/LinedList"/>
    <dgm:cxn modelId="{E0CD9647-8D71-4B40-9716-1DDA72C60F14}" type="presParOf" srcId="{EC74342A-FE67-43AB-85F3-5F9272682F8A}" destId="{9C912132-9501-4FB4-9699-94823B8D0C22}" srcOrd="1" destOrd="0" presId="urn:microsoft.com/office/officeart/2008/layout/LinedList"/>
    <dgm:cxn modelId="{CC792B92-FC0C-4A79-8254-D1E97AFFDC73}" type="presParOf" srcId="{8BFB40F1-6E5E-4242-9585-D998FE1773E0}" destId="{2467EEF4-CB42-47D6-BE5C-47DFD5F45EE1}" srcOrd="14" destOrd="0" presId="urn:microsoft.com/office/officeart/2008/layout/LinedList"/>
    <dgm:cxn modelId="{8D2FC313-F73A-4939-B7E6-212FCA116381}" type="presParOf" srcId="{8BFB40F1-6E5E-4242-9585-D998FE1773E0}" destId="{327EE74B-9C8A-4E32-A4DA-58A4EF15C2E4}" srcOrd="15" destOrd="0" presId="urn:microsoft.com/office/officeart/2008/layout/LinedList"/>
    <dgm:cxn modelId="{1E2E34CB-2528-493A-A965-901DA2DA2B6B}" type="presParOf" srcId="{327EE74B-9C8A-4E32-A4DA-58A4EF15C2E4}" destId="{449C2A10-2EF5-4AE9-B3A6-66908213E5DE}" srcOrd="0" destOrd="0" presId="urn:microsoft.com/office/officeart/2008/layout/LinedList"/>
    <dgm:cxn modelId="{CCE2A126-16FF-4DFD-A8C8-D4C7EB1FA1F5}" type="presParOf" srcId="{327EE74B-9C8A-4E32-A4DA-58A4EF15C2E4}" destId="{443F45A6-3020-4BE7-8774-6BC882BF356E}" srcOrd="1" destOrd="0" presId="urn:microsoft.com/office/officeart/2008/layout/LinedList"/>
    <dgm:cxn modelId="{53FED492-9D2E-44A0-A1A3-F3B8BB64C886}" type="presParOf" srcId="{8BFB40F1-6E5E-4242-9585-D998FE1773E0}" destId="{0B9E5541-79EE-4341-BE53-66ED7375AA10}" srcOrd="16" destOrd="0" presId="urn:microsoft.com/office/officeart/2008/layout/LinedList"/>
    <dgm:cxn modelId="{75591B00-98C5-4E4C-B5D8-EF9B0F11C3EB}" type="presParOf" srcId="{8BFB40F1-6E5E-4242-9585-D998FE1773E0}" destId="{54589F9A-5E8E-4F5C-BE3E-531149DB4283}" srcOrd="17" destOrd="0" presId="urn:microsoft.com/office/officeart/2008/layout/LinedList"/>
    <dgm:cxn modelId="{7E463362-AE0C-457E-8DC7-7E87A1D88B63}" type="presParOf" srcId="{54589F9A-5E8E-4F5C-BE3E-531149DB4283}" destId="{1F3711EE-EAAB-430A-952F-990E811868C7}" srcOrd="0" destOrd="0" presId="urn:microsoft.com/office/officeart/2008/layout/LinedList"/>
    <dgm:cxn modelId="{5279094B-1961-4A46-8337-B6C51F61EF5A}" type="presParOf" srcId="{54589F9A-5E8E-4F5C-BE3E-531149DB4283}" destId="{7D2765F0-4C76-40F6-8407-1EA8197DF9F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E725E0-BE8F-42D7-B0C2-142B685D7BC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CE6FDCE-D9B4-4DE9-A293-3954F4440FC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Gradually Transitioning EMS from private provider to fire-based regional municipal service: Addition of 3 new FTE positions in the Fire/EMS Department, Ambulance Purchase, Renovations to Public Safety Building, Consultant to help guide transition</a:t>
          </a:r>
          <a:endParaRPr lang="en-US" dirty="0"/>
        </a:p>
      </dgm:t>
    </dgm:pt>
    <dgm:pt modelId="{2AF3756D-1685-43D3-8325-CE57B77A4F44}" type="parTrans" cxnId="{908CE364-1C58-4881-AD40-CC9DD8B134C8}">
      <dgm:prSet/>
      <dgm:spPr/>
      <dgm:t>
        <a:bodyPr/>
        <a:lstStyle/>
        <a:p>
          <a:endParaRPr lang="en-US"/>
        </a:p>
      </dgm:t>
    </dgm:pt>
    <dgm:pt modelId="{A84CF27D-5D00-44CD-87C0-373E9B3AD228}" type="sibTrans" cxnId="{908CE364-1C58-4881-AD40-CC9DD8B134C8}">
      <dgm:prSet/>
      <dgm:spPr/>
      <dgm:t>
        <a:bodyPr/>
        <a:lstStyle/>
        <a:p>
          <a:endParaRPr lang="en-US"/>
        </a:p>
      </dgm:t>
    </dgm:pt>
    <dgm:pt modelId="{3EB27C12-5197-41BD-ACB4-2BCDF11EABF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Upgrading Infrastructure to be resilient to climate change: A major bond question will be presented to voters in June 2024.  The general fund and wastewater budgets reflect the level of operational support necessary to undertake these major capital upgrades.</a:t>
          </a:r>
          <a:endParaRPr lang="en-US" dirty="0"/>
        </a:p>
      </dgm:t>
    </dgm:pt>
    <dgm:pt modelId="{D3EE679D-7568-448F-9C9A-5E49A6DE276F}" type="parTrans" cxnId="{4A4C82D5-CC32-465D-8BFE-5104D836E917}">
      <dgm:prSet/>
      <dgm:spPr/>
      <dgm:t>
        <a:bodyPr/>
        <a:lstStyle/>
        <a:p>
          <a:endParaRPr lang="en-US"/>
        </a:p>
      </dgm:t>
    </dgm:pt>
    <dgm:pt modelId="{273C3C2E-5F63-4A54-892C-8BD2C8E76B1B}" type="sibTrans" cxnId="{4A4C82D5-CC32-465D-8BFE-5104D836E917}">
      <dgm:prSet/>
      <dgm:spPr/>
      <dgm:t>
        <a:bodyPr/>
        <a:lstStyle/>
        <a:p>
          <a:endParaRPr lang="en-US"/>
        </a:p>
      </dgm:t>
    </dgm:pt>
    <dgm:pt modelId="{82317E77-57BE-4D5A-B514-1718A4DB65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Snow Bowl/RMRA operational support and capital investment: To continue operating as a ski mountain the Town will need to provide an ongoing operational subsidy to the Snow Bowl and invest in the lease/purchase of a new groomer and new temporary buildings.  We must pursue a site law permit to move forward with plans for recreational opportunities outside of the winter season. </a:t>
          </a:r>
          <a:endParaRPr lang="en-US" dirty="0"/>
        </a:p>
      </dgm:t>
    </dgm:pt>
    <dgm:pt modelId="{D8030DFD-8D20-4835-AB94-9ABFF0E1CDE8}" type="parTrans" cxnId="{B50B0A28-7C2C-48C2-9DE9-100836479D9A}">
      <dgm:prSet/>
      <dgm:spPr/>
      <dgm:t>
        <a:bodyPr/>
        <a:lstStyle/>
        <a:p>
          <a:endParaRPr lang="en-US"/>
        </a:p>
      </dgm:t>
    </dgm:pt>
    <dgm:pt modelId="{06030D29-AC48-4917-BC2A-3652C92318E8}" type="sibTrans" cxnId="{B50B0A28-7C2C-48C2-9DE9-100836479D9A}">
      <dgm:prSet/>
      <dgm:spPr/>
      <dgm:t>
        <a:bodyPr/>
        <a:lstStyle/>
        <a:p>
          <a:endParaRPr lang="en-US"/>
        </a:p>
      </dgm:t>
    </dgm:pt>
    <dgm:pt modelId="{3003E469-3BD3-455C-A077-1B608CB8B8AF}" type="pres">
      <dgm:prSet presAssocID="{8BE725E0-BE8F-42D7-B0C2-142B685D7BC9}" presName="root" presStyleCnt="0">
        <dgm:presLayoutVars>
          <dgm:dir/>
          <dgm:resizeHandles val="exact"/>
        </dgm:presLayoutVars>
      </dgm:prSet>
      <dgm:spPr/>
    </dgm:pt>
    <dgm:pt modelId="{D2C56987-7AB2-4387-885F-47CC985174C5}" type="pres">
      <dgm:prSet presAssocID="{1CE6FDCE-D9B4-4DE9-A293-3954F4440FC7}" presName="compNode" presStyleCnt="0"/>
      <dgm:spPr/>
    </dgm:pt>
    <dgm:pt modelId="{464F9DF1-ED83-4437-A6E4-AE83D33B1E22}" type="pres">
      <dgm:prSet presAssocID="{1CE6FDCE-D9B4-4DE9-A293-3954F4440FC7}" presName="bgRect" presStyleLbl="bgShp" presStyleIdx="0" presStyleCnt="3" custScaleY="152861" custLinFactNeighborX="-288" custLinFactNeighborY="-3844"/>
      <dgm:spPr/>
    </dgm:pt>
    <dgm:pt modelId="{D3144549-0F1B-44C7-94C3-39A3B8322F28}" type="pres">
      <dgm:prSet presAssocID="{1CE6FDCE-D9B4-4DE9-A293-3954F4440FC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efighter"/>
        </a:ext>
      </dgm:extLst>
    </dgm:pt>
    <dgm:pt modelId="{72EFC0EE-287A-42E0-8648-5165B0293EC5}" type="pres">
      <dgm:prSet presAssocID="{1CE6FDCE-D9B4-4DE9-A293-3954F4440FC7}" presName="spaceRect" presStyleCnt="0"/>
      <dgm:spPr/>
    </dgm:pt>
    <dgm:pt modelId="{A13EEEC1-E224-4C0E-8247-9E9F395C4C87}" type="pres">
      <dgm:prSet presAssocID="{1CE6FDCE-D9B4-4DE9-A293-3954F4440FC7}" presName="parTx" presStyleLbl="revTx" presStyleIdx="0" presStyleCnt="3" custLinFactNeighborX="-4998" custLinFactNeighborY="-21373">
        <dgm:presLayoutVars>
          <dgm:chMax val="0"/>
          <dgm:chPref val="0"/>
        </dgm:presLayoutVars>
      </dgm:prSet>
      <dgm:spPr/>
    </dgm:pt>
    <dgm:pt modelId="{32F705CE-F747-45FD-99BA-DE1CE9A5571A}" type="pres">
      <dgm:prSet presAssocID="{A84CF27D-5D00-44CD-87C0-373E9B3AD228}" presName="sibTrans" presStyleCnt="0"/>
      <dgm:spPr/>
    </dgm:pt>
    <dgm:pt modelId="{75DCFCF0-437F-4821-92C8-8F1665C4B881}" type="pres">
      <dgm:prSet presAssocID="{3EB27C12-5197-41BD-ACB4-2BCDF11EABF6}" presName="compNode" presStyleCnt="0"/>
      <dgm:spPr/>
    </dgm:pt>
    <dgm:pt modelId="{72047B63-D87D-4509-877D-52EF73E047D7}" type="pres">
      <dgm:prSet presAssocID="{3EB27C12-5197-41BD-ACB4-2BCDF11EABF6}" presName="bgRect" presStyleLbl="bgShp" presStyleIdx="1" presStyleCnt="3" custScaleY="131255"/>
      <dgm:spPr/>
    </dgm:pt>
    <dgm:pt modelId="{379B444B-2392-4307-A0DC-D80D518D5420}" type="pres">
      <dgm:prSet presAssocID="{3EB27C12-5197-41BD-ACB4-2BCDF11EABF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52EA8F82-5A43-46B6-9F52-F7C94AB3E30D}" type="pres">
      <dgm:prSet presAssocID="{3EB27C12-5197-41BD-ACB4-2BCDF11EABF6}" presName="spaceRect" presStyleCnt="0"/>
      <dgm:spPr/>
    </dgm:pt>
    <dgm:pt modelId="{3DDEE497-B17E-400E-B9BE-3377B45279AF}" type="pres">
      <dgm:prSet presAssocID="{3EB27C12-5197-41BD-ACB4-2BCDF11EABF6}" presName="parTx" presStyleLbl="revTx" presStyleIdx="1" presStyleCnt="3" custLinFactNeighborX="-4998" custLinFactNeighborY="-20181">
        <dgm:presLayoutVars>
          <dgm:chMax val="0"/>
          <dgm:chPref val="0"/>
        </dgm:presLayoutVars>
      </dgm:prSet>
      <dgm:spPr/>
    </dgm:pt>
    <dgm:pt modelId="{D497D2A8-8246-445C-8AD9-7D5800EB2D78}" type="pres">
      <dgm:prSet presAssocID="{273C3C2E-5F63-4A54-892C-8BD2C8E76B1B}" presName="sibTrans" presStyleCnt="0"/>
      <dgm:spPr/>
    </dgm:pt>
    <dgm:pt modelId="{0838831F-5432-4761-89D2-F9A8432B920A}" type="pres">
      <dgm:prSet presAssocID="{82317E77-57BE-4D5A-B514-1718A4DB652E}" presName="compNode" presStyleCnt="0"/>
      <dgm:spPr/>
    </dgm:pt>
    <dgm:pt modelId="{6F3E5768-4ABC-4D93-A5CE-D91A9754DDB2}" type="pres">
      <dgm:prSet presAssocID="{82317E77-57BE-4D5A-B514-1718A4DB652E}" presName="bgRect" presStyleLbl="bgShp" presStyleIdx="2" presStyleCnt="3" custScaleY="184112"/>
      <dgm:spPr/>
    </dgm:pt>
    <dgm:pt modelId="{C92EFA22-346D-48B6-AB2F-BA84C3578F8F}" type="pres">
      <dgm:prSet presAssocID="{82317E77-57BE-4D5A-B514-1718A4DB652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now"/>
        </a:ext>
      </dgm:extLst>
    </dgm:pt>
    <dgm:pt modelId="{DD1C6919-32A4-4642-A4D9-FD9CE5F47F16}" type="pres">
      <dgm:prSet presAssocID="{82317E77-57BE-4D5A-B514-1718A4DB652E}" presName="spaceRect" presStyleCnt="0"/>
      <dgm:spPr/>
    </dgm:pt>
    <dgm:pt modelId="{DF53CA25-B8F7-44AD-8644-7324D6C28801}" type="pres">
      <dgm:prSet presAssocID="{82317E77-57BE-4D5A-B514-1718A4DB652E}" presName="parTx" presStyleLbl="revTx" presStyleIdx="2" presStyleCnt="3" custLinFactNeighborX="-4998" custLinFactNeighborY="-21572">
        <dgm:presLayoutVars>
          <dgm:chMax val="0"/>
          <dgm:chPref val="0"/>
        </dgm:presLayoutVars>
      </dgm:prSet>
      <dgm:spPr/>
    </dgm:pt>
  </dgm:ptLst>
  <dgm:cxnLst>
    <dgm:cxn modelId="{B50B0A28-7C2C-48C2-9DE9-100836479D9A}" srcId="{8BE725E0-BE8F-42D7-B0C2-142B685D7BC9}" destId="{82317E77-57BE-4D5A-B514-1718A4DB652E}" srcOrd="2" destOrd="0" parTransId="{D8030DFD-8D20-4835-AB94-9ABFF0E1CDE8}" sibTransId="{06030D29-AC48-4917-BC2A-3652C92318E8}"/>
    <dgm:cxn modelId="{908CE364-1C58-4881-AD40-CC9DD8B134C8}" srcId="{8BE725E0-BE8F-42D7-B0C2-142B685D7BC9}" destId="{1CE6FDCE-D9B4-4DE9-A293-3954F4440FC7}" srcOrd="0" destOrd="0" parTransId="{2AF3756D-1685-43D3-8325-CE57B77A4F44}" sibTransId="{A84CF27D-5D00-44CD-87C0-373E9B3AD228}"/>
    <dgm:cxn modelId="{9550BC57-8506-4CAF-9484-AAADE5111694}" type="presOf" srcId="{8BE725E0-BE8F-42D7-B0C2-142B685D7BC9}" destId="{3003E469-3BD3-455C-A077-1B608CB8B8AF}" srcOrd="0" destOrd="0" presId="urn:microsoft.com/office/officeart/2018/2/layout/IconVerticalSolidList"/>
    <dgm:cxn modelId="{37B25BA1-F199-4792-99D6-6FF77451BB70}" type="presOf" srcId="{82317E77-57BE-4D5A-B514-1718A4DB652E}" destId="{DF53CA25-B8F7-44AD-8644-7324D6C28801}" srcOrd="0" destOrd="0" presId="urn:microsoft.com/office/officeart/2018/2/layout/IconVerticalSolidList"/>
    <dgm:cxn modelId="{94F8D3A4-3EFF-489E-BB08-31CDEFD5F0F3}" type="presOf" srcId="{3EB27C12-5197-41BD-ACB4-2BCDF11EABF6}" destId="{3DDEE497-B17E-400E-B9BE-3377B45279AF}" srcOrd="0" destOrd="0" presId="urn:microsoft.com/office/officeart/2018/2/layout/IconVerticalSolidList"/>
    <dgm:cxn modelId="{4A4C82D5-CC32-465D-8BFE-5104D836E917}" srcId="{8BE725E0-BE8F-42D7-B0C2-142B685D7BC9}" destId="{3EB27C12-5197-41BD-ACB4-2BCDF11EABF6}" srcOrd="1" destOrd="0" parTransId="{D3EE679D-7568-448F-9C9A-5E49A6DE276F}" sibTransId="{273C3C2E-5F63-4A54-892C-8BD2C8E76B1B}"/>
    <dgm:cxn modelId="{994A42F4-2287-4AD5-96FA-DDD224D66C0A}" type="presOf" srcId="{1CE6FDCE-D9B4-4DE9-A293-3954F4440FC7}" destId="{A13EEEC1-E224-4C0E-8247-9E9F395C4C87}" srcOrd="0" destOrd="0" presId="urn:microsoft.com/office/officeart/2018/2/layout/IconVerticalSolidList"/>
    <dgm:cxn modelId="{0E966987-25B3-418F-947D-AC5D47D46B07}" type="presParOf" srcId="{3003E469-3BD3-455C-A077-1B608CB8B8AF}" destId="{D2C56987-7AB2-4387-885F-47CC985174C5}" srcOrd="0" destOrd="0" presId="urn:microsoft.com/office/officeart/2018/2/layout/IconVerticalSolidList"/>
    <dgm:cxn modelId="{F962806B-A13A-44D7-8115-C502E621C3CF}" type="presParOf" srcId="{D2C56987-7AB2-4387-885F-47CC985174C5}" destId="{464F9DF1-ED83-4437-A6E4-AE83D33B1E22}" srcOrd="0" destOrd="0" presId="urn:microsoft.com/office/officeart/2018/2/layout/IconVerticalSolidList"/>
    <dgm:cxn modelId="{CC45C255-6A72-4162-AEC2-48ADD8329CA4}" type="presParOf" srcId="{D2C56987-7AB2-4387-885F-47CC985174C5}" destId="{D3144549-0F1B-44C7-94C3-39A3B8322F28}" srcOrd="1" destOrd="0" presId="urn:microsoft.com/office/officeart/2018/2/layout/IconVerticalSolidList"/>
    <dgm:cxn modelId="{66903B27-84F6-4282-BD1F-2EAFFF658E55}" type="presParOf" srcId="{D2C56987-7AB2-4387-885F-47CC985174C5}" destId="{72EFC0EE-287A-42E0-8648-5165B0293EC5}" srcOrd="2" destOrd="0" presId="urn:microsoft.com/office/officeart/2018/2/layout/IconVerticalSolidList"/>
    <dgm:cxn modelId="{4289EB53-DEE8-48E9-93AA-595D5C2B363A}" type="presParOf" srcId="{D2C56987-7AB2-4387-885F-47CC985174C5}" destId="{A13EEEC1-E224-4C0E-8247-9E9F395C4C87}" srcOrd="3" destOrd="0" presId="urn:microsoft.com/office/officeart/2018/2/layout/IconVerticalSolidList"/>
    <dgm:cxn modelId="{6C9EA320-267C-497C-98E1-3F6C328A3CCA}" type="presParOf" srcId="{3003E469-3BD3-455C-A077-1B608CB8B8AF}" destId="{32F705CE-F747-45FD-99BA-DE1CE9A5571A}" srcOrd="1" destOrd="0" presId="urn:microsoft.com/office/officeart/2018/2/layout/IconVerticalSolidList"/>
    <dgm:cxn modelId="{C2D31601-6B25-4958-8118-B77F95178AC5}" type="presParOf" srcId="{3003E469-3BD3-455C-A077-1B608CB8B8AF}" destId="{75DCFCF0-437F-4821-92C8-8F1665C4B881}" srcOrd="2" destOrd="0" presId="urn:microsoft.com/office/officeart/2018/2/layout/IconVerticalSolidList"/>
    <dgm:cxn modelId="{8F169284-D4C4-4F53-92F9-8845BAB2DE39}" type="presParOf" srcId="{75DCFCF0-437F-4821-92C8-8F1665C4B881}" destId="{72047B63-D87D-4509-877D-52EF73E047D7}" srcOrd="0" destOrd="0" presId="urn:microsoft.com/office/officeart/2018/2/layout/IconVerticalSolidList"/>
    <dgm:cxn modelId="{89D4AE9E-FF70-43A8-A2AD-D0E057B3FB65}" type="presParOf" srcId="{75DCFCF0-437F-4821-92C8-8F1665C4B881}" destId="{379B444B-2392-4307-A0DC-D80D518D5420}" srcOrd="1" destOrd="0" presId="urn:microsoft.com/office/officeart/2018/2/layout/IconVerticalSolidList"/>
    <dgm:cxn modelId="{099ED520-7C9B-4688-8512-C8ECFE8090C9}" type="presParOf" srcId="{75DCFCF0-437F-4821-92C8-8F1665C4B881}" destId="{52EA8F82-5A43-46B6-9F52-F7C94AB3E30D}" srcOrd="2" destOrd="0" presId="urn:microsoft.com/office/officeart/2018/2/layout/IconVerticalSolidList"/>
    <dgm:cxn modelId="{C47D9C86-352C-4C22-B911-5E89D5BC840A}" type="presParOf" srcId="{75DCFCF0-437F-4821-92C8-8F1665C4B881}" destId="{3DDEE497-B17E-400E-B9BE-3377B45279AF}" srcOrd="3" destOrd="0" presId="urn:microsoft.com/office/officeart/2018/2/layout/IconVerticalSolidList"/>
    <dgm:cxn modelId="{F63143B6-7512-4108-AA9E-C329B737689F}" type="presParOf" srcId="{3003E469-3BD3-455C-A077-1B608CB8B8AF}" destId="{D497D2A8-8246-445C-8AD9-7D5800EB2D78}" srcOrd="3" destOrd="0" presId="urn:microsoft.com/office/officeart/2018/2/layout/IconVerticalSolidList"/>
    <dgm:cxn modelId="{4588B207-22A1-4928-A3E7-EF8BBE57C4B6}" type="presParOf" srcId="{3003E469-3BD3-455C-A077-1B608CB8B8AF}" destId="{0838831F-5432-4761-89D2-F9A8432B920A}" srcOrd="4" destOrd="0" presId="urn:microsoft.com/office/officeart/2018/2/layout/IconVerticalSolidList"/>
    <dgm:cxn modelId="{48AC709B-2480-415E-84CF-D3EA7E5E78A4}" type="presParOf" srcId="{0838831F-5432-4761-89D2-F9A8432B920A}" destId="{6F3E5768-4ABC-4D93-A5CE-D91A9754DDB2}" srcOrd="0" destOrd="0" presId="urn:microsoft.com/office/officeart/2018/2/layout/IconVerticalSolidList"/>
    <dgm:cxn modelId="{58A1639B-A9BF-417F-8221-FB8EF3CA3E12}" type="presParOf" srcId="{0838831F-5432-4761-89D2-F9A8432B920A}" destId="{C92EFA22-346D-48B6-AB2F-BA84C3578F8F}" srcOrd="1" destOrd="0" presId="urn:microsoft.com/office/officeart/2018/2/layout/IconVerticalSolidList"/>
    <dgm:cxn modelId="{D29EE7E0-B031-474A-970F-DB23DBEC0264}" type="presParOf" srcId="{0838831F-5432-4761-89D2-F9A8432B920A}" destId="{DD1C6919-32A4-4642-A4D9-FD9CE5F47F16}" srcOrd="2" destOrd="0" presId="urn:microsoft.com/office/officeart/2018/2/layout/IconVerticalSolidList"/>
    <dgm:cxn modelId="{574442D8-B1E0-4B7F-8907-FCE877FB4647}" type="presParOf" srcId="{0838831F-5432-4761-89D2-F9A8432B920A}" destId="{DF53CA25-B8F7-44AD-8644-7324D6C2880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3FF5DF-5218-4FE4-AC5F-2DB5AE2CE33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3459496-D1A2-40EC-9508-A65A06D8E97D}">
      <dgm:prSet/>
      <dgm:spPr/>
      <dgm:t>
        <a:bodyPr/>
        <a:lstStyle/>
        <a:p>
          <a:r>
            <a:rPr lang="en-US"/>
            <a:t>Administration &amp; Finance:</a:t>
          </a:r>
        </a:p>
      </dgm:t>
    </dgm:pt>
    <dgm:pt modelId="{B2CE0187-9AB3-4270-9275-4C95E79C9BB1}" type="parTrans" cxnId="{D817C725-108D-4724-9C2D-0ADCE3132354}">
      <dgm:prSet/>
      <dgm:spPr/>
      <dgm:t>
        <a:bodyPr/>
        <a:lstStyle/>
        <a:p>
          <a:endParaRPr lang="en-US"/>
        </a:p>
      </dgm:t>
    </dgm:pt>
    <dgm:pt modelId="{3D52B5E2-E184-4508-898E-7D04DB9D65A6}" type="sibTrans" cxnId="{D817C725-108D-4724-9C2D-0ADCE3132354}">
      <dgm:prSet/>
      <dgm:spPr/>
      <dgm:t>
        <a:bodyPr/>
        <a:lstStyle/>
        <a:p>
          <a:endParaRPr lang="en-US"/>
        </a:p>
      </dgm:t>
    </dgm:pt>
    <dgm:pt modelId="{152D84EB-FDD5-4132-9231-6B46B7238F61}">
      <dgm:prSet/>
      <dgm:spPr/>
      <dgm:t>
        <a:bodyPr/>
        <a:lstStyle/>
        <a:p>
          <a:r>
            <a:rPr lang="en-US"/>
            <a:t>New position in Town Manager’s Office: Communications, public outreach/education, interdepartmental initiative/project management</a:t>
          </a:r>
        </a:p>
      </dgm:t>
    </dgm:pt>
    <dgm:pt modelId="{0DFD9A80-1F2C-4FF4-BBF9-18F5D013B1A2}" type="parTrans" cxnId="{F170E8C2-D294-4369-9D49-D763B7C6CB7C}">
      <dgm:prSet/>
      <dgm:spPr/>
      <dgm:t>
        <a:bodyPr/>
        <a:lstStyle/>
        <a:p>
          <a:endParaRPr lang="en-US"/>
        </a:p>
      </dgm:t>
    </dgm:pt>
    <dgm:pt modelId="{874E221A-D2B0-4682-B58F-B240607FC7D1}" type="sibTrans" cxnId="{F170E8C2-D294-4369-9D49-D763B7C6CB7C}">
      <dgm:prSet/>
      <dgm:spPr/>
      <dgm:t>
        <a:bodyPr/>
        <a:lstStyle/>
        <a:p>
          <a:endParaRPr lang="en-US"/>
        </a:p>
      </dgm:t>
    </dgm:pt>
    <dgm:pt modelId="{C06C985F-A26F-43CA-A314-46F90A8D4FB0}">
      <dgm:prSet/>
      <dgm:spPr/>
      <dgm:t>
        <a:bodyPr/>
        <a:lstStyle/>
        <a:p>
          <a:r>
            <a:rPr lang="en-US"/>
            <a:t>Admin &amp; Finance Capital Reserves/Projects:</a:t>
          </a:r>
        </a:p>
      </dgm:t>
    </dgm:pt>
    <dgm:pt modelId="{3B3D0286-3349-4410-A6E2-82345E838283}" type="parTrans" cxnId="{0329DECD-88BF-4B02-811A-1DDEFD237844}">
      <dgm:prSet/>
      <dgm:spPr/>
      <dgm:t>
        <a:bodyPr/>
        <a:lstStyle/>
        <a:p>
          <a:endParaRPr lang="en-US"/>
        </a:p>
      </dgm:t>
    </dgm:pt>
    <dgm:pt modelId="{4FD9E1CA-E7BA-45AA-BDA2-5E61728440EB}" type="sibTrans" cxnId="{0329DECD-88BF-4B02-811A-1DDEFD237844}">
      <dgm:prSet/>
      <dgm:spPr/>
      <dgm:t>
        <a:bodyPr/>
        <a:lstStyle/>
        <a:p>
          <a:endParaRPr lang="en-US"/>
        </a:p>
      </dgm:t>
    </dgm:pt>
    <dgm:pt modelId="{37CDDCCF-C757-4C9F-B8FC-01996442671A}">
      <dgm:prSet/>
      <dgm:spPr/>
      <dgm:t>
        <a:bodyPr/>
        <a:lstStyle/>
        <a:p>
          <a:r>
            <a:rPr lang="en-US"/>
            <a:t>Accrued Benefits Reserve: $20,000</a:t>
          </a:r>
        </a:p>
      </dgm:t>
    </dgm:pt>
    <dgm:pt modelId="{033544E1-2001-4F7D-8C79-61384C22E3CE}" type="parTrans" cxnId="{6442661D-8C09-475A-91EB-5E78848AA640}">
      <dgm:prSet/>
      <dgm:spPr/>
      <dgm:t>
        <a:bodyPr/>
        <a:lstStyle/>
        <a:p>
          <a:endParaRPr lang="en-US"/>
        </a:p>
      </dgm:t>
    </dgm:pt>
    <dgm:pt modelId="{E8600C82-4D3F-4122-8D33-295C9152D603}" type="sibTrans" cxnId="{6442661D-8C09-475A-91EB-5E78848AA640}">
      <dgm:prSet/>
      <dgm:spPr/>
      <dgm:t>
        <a:bodyPr/>
        <a:lstStyle/>
        <a:p>
          <a:endParaRPr lang="en-US"/>
        </a:p>
      </dgm:t>
    </dgm:pt>
    <dgm:pt modelId="{F34EB50C-2812-4C60-81E9-10CE2F99EC36}">
      <dgm:prSet/>
      <dgm:spPr/>
      <dgm:t>
        <a:bodyPr/>
        <a:lstStyle/>
        <a:p>
          <a:r>
            <a:rPr lang="en-US"/>
            <a:t>Paid Family Medical Leave Reserve (new): $10,000</a:t>
          </a:r>
        </a:p>
      </dgm:t>
    </dgm:pt>
    <dgm:pt modelId="{BA98EE75-D070-46D8-AD5E-EB6271C2FB54}" type="parTrans" cxnId="{70CE7AB2-A0D3-433C-82B0-399F66ECD749}">
      <dgm:prSet/>
      <dgm:spPr/>
      <dgm:t>
        <a:bodyPr/>
        <a:lstStyle/>
        <a:p>
          <a:endParaRPr lang="en-US"/>
        </a:p>
      </dgm:t>
    </dgm:pt>
    <dgm:pt modelId="{2910115B-7C26-46C0-9A03-F5113BE3244F}" type="sibTrans" cxnId="{70CE7AB2-A0D3-433C-82B0-399F66ECD749}">
      <dgm:prSet/>
      <dgm:spPr/>
      <dgm:t>
        <a:bodyPr/>
        <a:lstStyle/>
        <a:p>
          <a:endParaRPr lang="en-US"/>
        </a:p>
      </dgm:t>
    </dgm:pt>
    <dgm:pt modelId="{75D8A8FD-82BB-465C-8D1C-B6B063FBC546}">
      <dgm:prSet/>
      <dgm:spPr/>
      <dgm:t>
        <a:bodyPr/>
        <a:lstStyle/>
        <a:p>
          <a:r>
            <a:rPr lang="en-US"/>
            <a:t>Interdepartmental Initiatives/Professional Services:</a:t>
          </a:r>
        </a:p>
      </dgm:t>
    </dgm:pt>
    <dgm:pt modelId="{517E9A7F-D4ED-48A0-88B3-39C2529C0F09}" type="parTrans" cxnId="{F7CCF1CA-FADB-4EA4-BB61-5538CDB1B390}">
      <dgm:prSet/>
      <dgm:spPr/>
      <dgm:t>
        <a:bodyPr/>
        <a:lstStyle/>
        <a:p>
          <a:endParaRPr lang="en-US"/>
        </a:p>
      </dgm:t>
    </dgm:pt>
    <dgm:pt modelId="{6390CB14-4FE0-4E8C-8126-E3A356393A07}" type="sibTrans" cxnId="{F7CCF1CA-FADB-4EA4-BB61-5538CDB1B390}">
      <dgm:prSet/>
      <dgm:spPr/>
      <dgm:t>
        <a:bodyPr/>
        <a:lstStyle/>
        <a:p>
          <a:endParaRPr lang="en-US"/>
        </a:p>
      </dgm:t>
    </dgm:pt>
    <dgm:pt modelId="{894811E3-02D3-417F-94D1-338ED230C1BE}">
      <dgm:prSet/>
      <dgm:spPr/>
      <dgm:t>
        <a:bodyPr/>
        <a:lstStyle/>
        <a:p>
          <a:r>
            <a:rPr lang="en-US"/>
            <a:t>Traffic Calming Program (new): $1,000</a:t>
          </a:r>
        </a:p>
      </dgm:t>
    </dgm:pt>
    <dgm:pt modelId="{B2FFDC17-CC15-48F5-9507-92293E3B5130}" type="parTrans" cxnId="{13A9B12D-D90A-4CAC-A0EA-33CC317ED164}">
      <dgm:prSet/>
      <dgm:spPr/>
      <dgm:t>
        <a:bodyPr/>
        <a:lstStyle/>
        <a:p>
          <a:endParaRPr lang="en-US"/>
        </a:p>
      </dgm:t>
    </dgm:pt>
    <dgm:pt modelId="{E4D97F3D-1EDA-4E89-A139-8380DB5A76D9}" type="sibTrans" cxnId="{13A9B12D-D90A-4CAC-A0EA-33CC317ED164}">
      <dgm:prSet/>
      <dgm:spPr/>
      <dgm:t>
        <a:bodyPr/>
        <a:lstStyle/>
        <a:p>
          <a:endParaRPr lang="en-US"/>
        </a:p>
      </dgm:t>
    </dgm:pt>
    <dgm:pt modelId="{9D829BD3-52F0-4E4D-AF7F-C444CDFE3021}">
      <dgm:prSet/>
      <dgm:spPr/>
      <dgm:t>
        <a:bodyPr/>
        <a:lstStyle/>
        <a:p>
          <a:r>
            <a:rPr lang="en-US"/>
            <a:t>Pedestrian Safety Program (new): $1,000</a:t>
          </a:r>
        </a:p>
      </dgm:t>
    </dgm:pt>
    <dgm:pt modelId="{A35470C8-DA99-496D-9B85-39F1C9F8AAF1}" type="parTrans" cxnId="{30165C01-26C0-439B-90A0-5128D8CBA427}">
      <dgm:prSet/>
      <dgm:spPr/>
      <dgm:t>
        <a:bodyPr/>
        <a:lstStyle/>
        <a:p>
          <a:endParaRPr lang="en-US"/>
        </a:p>
      </dgm:t>
    </dgm:pt>
    <dgm:pt modelId="{B6B5C8F9-562C-4E3A-8576-6C83A988470D}" type="sibTrans" cxnId="{30165C01-26C0-439B-90A0-5128D8CBA427}">
      <dgm:prSet/>
      <dgm:spPr/>
      <dgm:t>
        <a:bodyPr/>
        <a:lstStyle/>
        <a:p>
          <a:endParaRPr lang="en-US"/>
        </a:p>
      </dgm:t>
    </dgm:pt>
    <dgm:pt modelId="{4B73CF4C-D65E-4FD2-A994-6BC278A74012}">
      <dgm:prSet/>
      <dgm:spPr/>
      <dgm:t>
        <a:bodyPr/>
        <a:lstStyle/>
        <a:p>
          <a:r>
            <a:rPr lang="en-US"/>
            <a:t>Water Quality Monitoring (moved from Parks &amp; Recreation): $8,820 (contract with Megunticook Watershed Association)</a:t>
          </a:r>
        </a:p>
      </dgm:t>
    </dgm:pt>
    <dgm:pt modelId="{AC19E7B8-BDD3-4244-89B1-822E9AC70BCE}" type="parTrans" cxnId="{AC88E73C-1F41-4A18-ACCA-8D8FA4946236}">
      <dgm:prSet/>
      <dgm:spPr/>
      <dgm:t>
        <a:bodyPr/>
        <a:lstStyle/>
        <a:p>
          <a:endParaRPr lang="en-US"/>
        </a:p>
      </dgm:t>
    </dgm:pt>
    <dgm:pt modelId="{6ABCD5AB-695C-456F-8B7B-A52D70C35352}" type="sibTrans" cxnId="{AC88E73C-1F41-4A18-ACCA-8D8FA4946236}">
      <dgm:prSet/>
      <dgm:spPr/>
      <dgm:t>
        <a:bodyPr/>
        <a:lstStyle/>
        <a:p>
          <a:endParaRPr lang="en-US"/>
        </a:p>
      </dgm:t>
    </dgm:pt>
    <dgm:pt modelId="{AAAA229B-7EF0-4164-BC03-754DC1AA50D6}">
      <dgm:prSet/>
      <dgm:spPr/>
      <dgm:t>
        <a:bodyPr/>
        <a:lstStyle/>
        <a:p>
          <a:r>
            <a:rPr lang="en-US"/>
            <a:t>Insurances:</a:t>
          </a:r>
        </a:p>
      </dgm:t>
    </dgm:pt>
    <dgm:pt modelId="{213E721F-6A6D-4EF5-AD54-3C2677BE2462}" type="parTrans" cxnId="{0D78D9DE-6705-4EB0-B3F1-ACD143D575C9}">
      <dgm:prSet/>
      <dgm:spPr/>
      <dgm:t>
        <a:bodyPr/>
        <a:lstStyle/>
        <a:p>
          <a:endParaRPr lang="en-US"/>
        </a:p>
      </dgm:t>
    </dgm:pt>
    <dgm:pt modelId="{DB35BD60-6B26-45C1-AA2B-83E336978F90}" type="sibTrans" cxnId="{0D78D9DE-6705-4EB0-B3F1-ACD143D575C9}">
      <dgm:prSet/>
      <dgm:spPr/>
      <dgm:t>
        <a:bodyPr/>
        <a:lstStyle/>
        <a:p>
          <a:endParaRPr lang="en-US"/>
        </a:p>
      </dgm:t>
    </dgm:pt>
    <dgm:pt modelId="{F7314C9E-D285-4690-84F1-A7752E5F0FDE}">
      <dgm:prSet/>
      <dgm:spPr/>
      <dgm:t>
        <a:bodyPr/>
        <a:lstStyle/>
        <a:p>
          <a:r>
            <a:rPr lang="en-US"/>
            <a:t>Property &amp; Casualty Insurance: Premium increase due to addition of EMS First Responder program.  </a:t>
          </a:r>
        </a:p>
      </dgm:t>
    </dgm:pt>
    <dgm:pt modelId="{9FFFA09A-9636-4790-846C-B8E8F1649F1B}" type="parTrans" cxnId="{34367C94-C627-4409-AF22-4F07D24F6525}">
      <dgm:prSet/>
      <dgm:spPr/>
      <dgm:t>
        <a:bodyPr/>
        <a:lstStyle/>
        <a:p>
          <a:endParaRPr lang="en-US"/>
        </a:p>
      </dgm:t>
    </dgm:pt>
    <dgm:pt modelId="{3F613CEC-EBF0-4F55-A974-293F9813AA78}" type="sibTrans" cxnId="{34367C94-C627-4409-AF22-4F07D24F6525}">
      <dgm:prSet/>
      <dgm:spPr/>
      <dgm:t>
        <a:bodyPr/>
        <a:lstStyle/>
        <a:p>
          <a:endParaRPr lang="en-US"/>
        </a:p>
      </dgm:t>
    </dgm:pt>
    <dgm:pt modelId="{09C4D9E2-E412-4DDA-8141-433818EF6CBC}" type="pres">
      <dgm:prSet presAssocID="{CD3FF5DF-5218-4FE4-AC5F-2DB5AE2CE33C}" presName="linear" presStyleCnt="0">
        <dgm:presLayoutVars>
          <dgm:dir/>
          <dgm:animLvl val="lvl"/>
          <dgm:resizeHandles val="exact"/>
        </dgm:presLayoutVars>
      </dgm:prSet>
      <dgm:spPr/>
    </dgm:pt>
    <dgm:pt modelId="{7A1EE4C6-5D47-466C-8FA5-32606B4306C4}" type="pres">
      <dgm:prSet presAssocID="{03459496-D1A2-40EC-9508-A65A06D8E97D}" presName="parentLin" presStyleCnt="0"/>
      <dgm:spPr/>
    </dgm:pt>
    <dgm:pt modelId="{B99BD952-5BD4-4787-B3BB-A2C8DB89477F}" type="pres">
      <dgm:prSet presAssocID="{03459496-D1A2-40EC-9508-A65A06D8E97D}" presName="parentLeftMargin" presStyleLbl="node1" presStyleIdx="0" presStyleCnt="3"/>
      <dgm:spPr/>
    </dgm:pt>
    <dgm:pt modelId="{A4019C00-B678-47B1-BB96-CE4FEBC4F989}" type="pres">
      <dgm:prSet presAssocID="{03459496-D1A2-40EC-9508-A65A06D8E97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9A94896-2B14-4F35-9B73-410813498760}" type="pres">
      <dgm:prSet presAssocID="{03459496-D1A2-40EC-9508-A65A06D8E97D}" presName="negativeSpace" presStyleCnt="0"/>
      <dgm:spPr/>
    </dgm:pt>
    <dgm:pt modelId="{FC52A7A4-1044-43AB-8C0D-EFF3BFD6628F}" type="pres">
      <dgm:prSet presAssocID="{03459496-D1A2-40EC-9508-A65A06D8E97D}" presName="childText" presStyleLbl="conFgAcc1" presStyleIdx="0" presStyleCnt="3">
        <dgm:presLayoutVars>
          <dgm:bulletEnabled val="1"/>
        </dgm:presLayoutVars>
      </dgm:prSet>
      <dgm:spPr/>
    </dgm:pt>
    <dgm:pt modelId="{E10611E5-8936-4E83-AAE6-B297EBA536F9}" type="pres">
      <dgm:prSet presAssocID="{3D52B5E2-E184-4508-898E-7D04DB9D65A6}" presName="spaceBetweenRectangles" presStyleCnt="0"/>
      <dgm:spPr/>
    </dgm:pt>
    <dgm:pt modelId="{5704B6BB-53D9-4A42-B13F-822DD287EC94}" type="pres">
      <dgm:prSet presAssocID="{75D8A8FD-82BB-465C-8D1C-B6B063FBC546}" presName="parentLin" presStyleCnt="0"/>
      <dgm:spPr/>
    </dgm:pt>
    <dgm:pt modelId="{AB10DA97-5653-41E3-83EB-1B0833E016FA}" type="pres">
      <dgm:prSet presAssocID="{75D8A8FD-82BB-465C-8D1C-B6B063FBC546}" presName="parentLeftMargin" presStyleLbl="node1" presStyleIdx="0" presStyleCnt="3"/>
      <dgm:spPr/>
    </dgm:pt>
    <dgm:pt modelId="{CBD50E31-695F-4F90-BA8F-D75725896879}" type="pres">
      <dgm:prSet presAssocID="{75D8A8FD-82BB-465C-8D1C-B6B063FBC5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485F741-2B1E-4088-B8AD-80376E891B57}" type="pres">
      <dgm:prSet presAssocID="{75D8A8FD-82BB-465C-8D1C-B6B063FBC546}" presName="negativeSpace" presStyleCnt="0"/>
      <dgm:spPr/>
    </dgm:pt>
    <dgm:pt modelId="{3E8C9D68-15EB-4ACB-95E5-E23D6D42A197}" type="pres">
      <dgm:prSet presAssocID="{75D8A8FD-82BB-465C-8D1C-B6B063FBC546}" presName="childText" presStyleLbl="conFgAcc1" presStyleIdx="1" presStyleCnt="3">
        <dgm:presLayoutVars>
          <dgm:bulletEnabled val="1"/>
        </dgm:presLayoutVars>
      </dgm:prSet>
      <dgm:spPr/>
    </dgm:pt>
    <dgm:pt modelId="{5E07FCCB-FCD7-4A9F-A879-B4459D5FDF68}" type="pres">
      <dgm:prSet presAssocID="{6390CB14-4FE0-4E8C-8126-E3A356393A07}" presName="spaceBetweenRectangles" presStyleCnt="0"/>
      <dgm:spPr/>
    </dgm:pt>
    <dgm:pt modelId="{BF2B7933-9389-46E7-B552-05E6FAA82853}" type="pres">
      <dgm:prSet presAssocID="{AAAA229B-7EF0-4164-BC03-754DC1AA50D6}" presName="parentLin" presStyleCnt="0"/>
      <dgm:spPr/>
    </dgm:pt>
    <dgm:pt modelId="{30C7EBE3-5333-4E8F-97D1-08DC150CD826}" type="pres">
      <dgm:prSet presAssocID="{AAAA229B-7EF0-4164-BC03-754DC1AA50D6}" presName="parentLeftMargin" presStyleLbl="node1" presStyleIdx="1" presStyleCnt="3"/>
      <dgm:spPr/>
    </dgm:pt>
    <dgm:pt modelId="{6A3E743C-E337-461E-B3FE-8490A96F6ADA}" type="pres">
      <dgm:prSet presAssocID="{AAAA229B-7EF0-4164-BC03-754DC1AA50D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C22F41B-47E6-4EA6-A843-E7C76F1D69F7}" type="pres">
      <dgm:prSet presAssocID="{AAAA229B-7EF0-4164-BC03-754DC1AA50D6}" presName="negativeSpace" presStyleCnt="0"/>
      <dgm:spPr/>
    </dgm:pt>
    <dgm:pt modelId="{B5B56E8B-94B8-4C57-A07C-6AC4B6E39E9B}" type="pres">
      <dgm:prSet presAssocID="{AAAA229B-7EF0-4164-BC03-754DC1AA50D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0165C01-26C0-439B-90A0-5128D8CBA427}" srcId="{75D8A8FD-82BB-465C-8D1C-B6B063FBC546}" destId="{9D829BD3-52F0-4E4D-AF7F-C444CDFE3021}" srcOrd="1" destOrd="0" parTransId="{A35470C8-DA99-496D-9B85-39F1C9F8AAF1}" sibTransId="{B6B5C8F9-562C-4E3A-8576-6C83A988470D}"/>
    <dgm:cxn modelId="{A25E3405-4271-42F3-8937-B2070B7630F3}" type="presOf" srcId="{F7314C9E-D285-4690-84F1-A7752E5F0FDE}" destId="{B5B56E8B-94B8-4C57-A07C-6AC4B6E39E9B}" srcOrd="0" destOrd="0" presId="urn:microsoft.com/office/officeart/2005/8/layout/list1"/>
    <dgm:cxn modelId="{B606E909-BC92-452F-98FA-603414E39BC7}" type="presOf" srcId="{75D8A8FD-82BB-465C-8D1C-B6B063FBC546}" destId="{CBD50E31-695F-4F90-BA8F-D75725896879}" srcOrd="1" destOrd="0" presId="urn:microsoft.com/office/officeart/2005/8/layout/list1"/>
    <dgm:cxn modelId="{6442661D-8C09-475A-91EB-5E78848AA640}" srcId="{C06C985F-A26F-43CA-A314-46F90A8D4FB0}" destId="{37CDDCCF-C757-4C9F-B8FC-01996442671A}" srcOrd="0" destOrd="0" parTransId="{033544E1-2001-4F7D-8C79-61384C22E3CE}" sibTransId="{E8600C82-4D3F-4122-8D33-295C9152D603}"/>
    <dgm:cxn modelId="{239E5E24-AFF5-4CD8-AED7-C303A9F84BF1}" type="presOf" srcId="{37CDDCCF-C757-4C9F-B8FC-01996442671A}" destId="{FC52A7A4-1044-43AB-8C0D-EFF3BFD6628F}" srcOrd="0" destOrd="2" presId="urn:microsoft.com/office/officeart/2005/8/layout/list1"/>
    <dgm:cxn modelId="{D817C725-108D-4724-9C2D-0ADCE3132354}" srcId="{CD3FF5DF-5218-4FE4-AC5F-2DB5AE2CE33C}" destId="{03459496-D1A2-40EC-9508-A65A06D8E97D}" srcOrd="0" destOrd="0" parTransId="{B2CE0187-9AB3-4270-9275-4C95E79C9BB1}" sibTransId="{3D52B5E2-E184-4508-898E-7D04DB9D65A6}"/>
    <dgm:cxn modelId="{13A9B12D-D90A-4CAC-A0EA-33CC317ED164}" srcId="{75D8A8FD-82BB-465C-8D1C-B6B063FBC546}" destId="{894811E3-02D3-417F-94D1-338ED230C1BE}" srcOrd="0" destOrd="0" parTransId="{B2FFDC17-CC15-48F5-9507-92293E3B5130}" sibTransId="{E4D97F3D-1EDA-4E89-A139-8380DB5A76D9}"/>
    <dgm:cxn modelId="{AC88E73C-1F41-4A18-ACCA-8D8FA4946236}" srcId="{75D8A8FD-82BB-465C-8D1C-B6B063FBC546}" destId="{4B73CF4C-D65E-4FD2-A994-6BC278A74012}" srcOrd="2" destOrd="0" parTransId="{AC19E7B8-BDD3-4244-89B1-822E9AC70BCE}" sibTransId="{6ABCD5AB-695C-456F-8B7B-A52D70C35352}"/>
    <dgm:cxn modelId="{60A95E40-4C5F-40E9-91B2-DE833CA05620}" type="presOf" srcId="{03459496-D1A2-40EC-9508-A65A06D8E97D}" destId="{B99BD952-5BD4-4787-B3BB-A2C8DB89477F}" srcOrd="0" destOrd="0" presId="urn:microsoft.com/office/officeart/2005/8/layout/list1"/>
    <dgm:cxn modelId="{88BB6A62-4125-4C2D-958E-2153B22AFC9E}" type="presOf" srcId="{894811E3-02D3-417F-94D1-338ED230C1BE}" destId="{3E8C9D68-15EB-4ACB-95E5-E23D6D42A197}" srcOrd="0" destOrd="0" presId="urn:microsoft.com/office/officeart/2005/8/layout/list1"/>
    <dgm:cxn modelId="{5CF82363-4EF5-4976-B4E2-94F4A3213B64}" type="presOf" srcId="{AAAA229B-7EF0-4164-BC03-754DC1AA50D6}" destId="{6A3E743C-E337-461E-B3FE-8490A96F6ADA}" srcOrd="1" destOrd="0" presId="urn:microsoft.com/office/officeart/2005/8/layout/list1"/>
    <dgm:cxn modelId="{76A09A63-2359-41F8-A51A-F0C036401BDA}" type="presOf" srcId="{75D8A8FD-82BB-465C-8D1C-B6B063FBC546}" destId="{AB10DA97-5653-41E3-83EB-1B0833E016FA}" srcOrd="0" destOrd="0" presId="urn:microsoft.com/office/officeart/2005/8/layout/list1"/>
    <dgm:cxn modelId="{BB75554B-60BA-4616-A0AD-9410F97FC71F}" type="presOf" srcId="{AAAA229B-7EF0-4164-BC03-754DC1AA50D6}" destId="{30C7EBE3-5333-4E8F-97D1-08DC150CD826}" srcOrd="0" destOrd="0" presId="urn:microsoft.com/office/officeart/2005/8/layout/list1"/>
    <dgm:cxn modelId="{E7BE9872-C51F-4F75-BB4C-461B70480ADE}" type="presOf" srcId="{03459496-D1A2-40EC-9508-A65A06D8E97D}" destId="{A4019C00-B678-47B1-BB96-CE4FEBC4F989}" srcOrd="1" destOrd="0" presId="urn:microsoft.com/office/officeart/2005/8/layout/list1"/>
    <dgm:cxn modelId="{B4864086-9F79-4A1F-A158-6245E06A3515}" type="presOf" srcId="{F34EB50C-2812-4C60-81E9-10CE2F99EC36}" destId="{FC52A7A4-1044-43AB-8C0D-EFF3BFD6628F}" srcOrd="0" destOrd="3" presId="urn:microsoft.com/office/officeart/2005/8/layout/list1"/>
    <dgm:cxn modelId="{34367C94-C627-4409-AF22-4F07D24F6525}" srcId="{AAAA229B-7EF0-4164-BC03-754DC1AA50D6}" destId="{F7314C9E-D285-4690-84F1-A7752E5F0FDE}" srcOrd="0" destOrd="0" parTransId="{9FFFA09A-9636-4790-846C-B8E8F1649F1B}" sibTransId="{3F613CEC-EBF0-4F55-A974-293F9813AA78}"/>
    <dgm:cxn modelId="{1F6DF796-7DBA-43CB-98CA-2A81A9353DBE}" type="presOf" srcId="{CD3FF5DF-5218-4FE4-AC5F-2DB5AE2CE33C}" destId="{09C4D9E2-E412-4DDA-8141-433818EF6CBC}" srcOrd="0" destOrd="0" presId="urn:microsoft.com/office/officeart/2005/8/layout/list1"/>
    <dgm:cxn modelId="{824F7B9F-72C2-4FBC-9354-A0CD7FFCE920}" type="presOf" srcId="{152D84EB-FDD5-4132-9231-6B46B7238F61}" destId="{FC52A7A4-1044-43AB-8C0D-EFF3BFD6628F}" srcOrd="0" destOrd="0" presId="urn:microsoft.com/office/officeart/2005/8/layout/list1"/>
    <dgm:cxn modelId="{70CE7AB2-A0D3-433C-82B0-399F66ECD749}" srcId="{C06C985F-A26F-43CA-A314-46F90A8D4FB0}" destId="{F34EB50C-2812-4C60-81E9-10CE2F99EC36}" srcOrd="1" destOrd="0" parTransId="{BA98EE75-D070-46D8-AD5E-EB6271C2FB54}" sibTransId="{2910115B-7C26-46C0-9A03-F5113BE3244F}"/>
    <dgm:cxn modelId="{2061E9B5-F804-477C-828D-50EB66252FE9}" type="presOf" srcId="{9D829BD3-52F0-4E4D-AF7F-C444CDFE3021}" destId="{3E8C9D68-15EB-4ACB-95E5-E23D6D42A197}" srcOrd="0" destOrd="1" presId="urn:microsoft.com/office/officeart/2005/8/layout/list1"/>
    <dgm:cxn modelId="{1EC6A9BB-4D7E-42BB-9A58-04CE43B5C7B6}" type="presOf" srcId="{4B73CF4C-D65E-4FD2-A994-6BC278A74012}" destId="{3E8C9D68-15EB-4ACB-95E5-E23D6D42A197}" srcOrd="0" destOrd="2" presId="urn:microsoft.com/office/officeart/2005/8/layout/list1"/>
    <dgm:cxn modelId="{F170E8C2-D294-4369-9D49-D763B7C6CB7C}" srcId="{03459496-D1A2-40EC-9508-A65A06D8E97D}" destId="{152D84EB-FDD5-4132-9231-6B46B7238F61}" srcOrd="0" destOrd="0" parTransId="{0DFD9A80-1F2C-4FF4-BBF9-18F5D013B1A2}" sibTransId="{874E221A-D2B0-4682-B58F-B240607FC7D1}"/>
    <dgm:cxn modelId="{F7CCF1CA-FADB-4EA4-BB61-5538CDB1B390}" srcId="{CD3FF5DF-5218-4FE4-AC5F-2DB5AE2CE33C}" destId="{75D8A8FD-82BB-465C-8D1C-B6B063FBC546}" srcOrd="1" destOrd="0" parTransId="{517E9A7F-D4ED-48A0-88B3-39C2529C0F09}" sibTransId="{6390CB14-4FE0-4E8C-8126-E3A356393A07}"/>
    <dgm:cxn modelId="{0329DECD-88BF-4B02-811A-1DDEFD237844}" srcId="{03459496-D1A2-40EC-9508-A65A06D8E97D}" destId="{C06C985F-A26F-43CA-A314-46F90A8D4FB0}" srcOrd="1" destOrd="0" parTransId="{3B3D0286-3349-4410-A6E2-82345E838283}" sibTransId="{4FD9E1CA-E7BA-45AA-BDA2-5E61728440EB}"/>
    <dgm:cxn modelId="{0D78D9DE-6705-4EB0-B3F1-ACD143D575C9}" srcId="{CD3FF5DF-5218-4FE4-AC5F-2DB5AE2CE33C}" destId="{AAAA229B-7EF0-4164-BC03-754DC1AA50D6}" srcOrd="2" destOrd="0" parTransId="{213E721F-6A6D-4EF5-AD54-3C2677BE2462}" sibTransId="{DB35BD60-6B26-45C1-AA2B-83E336978F90}"/>
    <dgm:cxn modelId="{718318FC-AB18-4F0C-8D26-738ECF8335C7}" type="presOf" srcId="{C06C985F-A26F-43CA-A314-46F90A8D4FB0}" destId="{FC52A7A4-1044-43AB-8C0D-EFF3BFD6628F}" srcOrd="0" destOrd="1" presId="urn:microsoft.com/office/officeart/2005/8/layout/list1"/>
    <dgm:cxn modelId="{A708AFB0-35EA-462D-8E96-9E673D8A75AD}" type="presParOf" srcId="{09C4D9E2-E412-4DDA-8141-433818EF6CBC}" destId="{7A1EE4C6-5D47-466C-8FA5-32606B4306C4}" srcOrd="0" destOrd="0" presId="urn:microsoft.com/office/officeart/2005/8/layout/list1"/>
    <dgm:cxn modelId="{E1409E23-2D50-4296-8B1C-F94B7266EEB8}" type="presParOf" srcId="{7A1EE4C6-5D47-466C-8FA5-32606B4306C4}" destId="{B99BD952-5BD4-4787-B3BB-A2C8DB89477F}" srcOrd="0" destOrd="0" presId="urn:microsoft.com/office/officeart/2005/8/layout/list1"/>
    <dgm:cxn modelId="{E0365C2D-34EB-47BE-8F11-4A98E055E32E}" type="presParOf" srcId="{7A1EE4C6-5D47-466C-8FA5-32606B4306C4}" destId="{A4019C00-B678-47B1-BB96-CE4FEBC4F989}" srcOrd="1" destOrd="0" presId="urn:microsoft.com/office/officeart/2005/8/layout/list1"/>
    <dgm:cxn modelId="{85F9BE13-0DE3-49CF-BD25-DEE0DD2D2621}" type="presParOf" srcId="{09C4D9E2-E412-4DDA-8141-433818EF6CBC}" destId="{D9A94896-2B14-4F35-9B73-410813498760}" srcOrd="1" destOrd="0" presId="urn:microsoft.com/office/officeart/2005/8/layout/list1"/>
    <dgm:cxn modelId="{FA9B2DB9-CAFB-4D04-B262-1D0690336300}" type="presParOf" srcId="{09C4D9E2-E412-4DDA-8141-433818EF6CBC}" destId="{FC52A7A4-1044-43AB-8C0D-EFF3BFD6628F}" srcOrd="2" destOrd="0" presId="urn:microsoft.com/office/officeart/2005/8/layout/list1"/>
    <dgm:cxn modelId="{79F54532-F8B6-45BE-B64A-EF298E316B45}" type="presParOf" srcId="{09C4D9E2-E412-4DDA-8141-433818EF6CBC}" destId="{E10611E5-8936-4E83-AAE6-B297EBA536F9}" srcOrd="3" destOrd="0" presId="urn:microsoft.com/office/officeart/2005/8/layout/list1"/>
    <dgm:cxn modelId="{8496750E-CB2A-4ACF-9E3D-73B532E1D3EE}" type="presParOf" srcId="{09C4D9E2-E412-4DDA-8141-433818EF6CBC}" destId="{5704B6BB-53D9-4A42-B13F-822DD287EC94}" srcOrd="4" destOrd="0" presId="urn:microsoft.com/office/officeart/2005/8/layout/list1"/>
    <dgm:cxn modelId="{2B381C9D-6359-4D85-9003-66561F8EB9D1}" type="presParOf" srcId="{5704B6BB-53D9-4A42-B13F-822DD287EC94}" destId="{AB10DA97-5653-41E3-83EB-1B0833E016FA}" srcOrd="0" destOrd="0" presId="urn:microsoft.com/office/officeart/2005/8/layout/list1"/>
    <dgm:cxn modelId="{AAC2691C-D878-4DB6-833E-440A4800E4FA}" type="presParOf" srcId="{5704B6BB-53D9-4A42-B13F-822DD287EC94}" destId="{CBD50E31-695F-4F90-BA8F-D75725896879}" srcOrd="1" destOrd="0" presId="urn:microsoft.com/office/officeart/2005/8/layout/list1"/>
    <dgm:cxn modelId="{AB597F29-99C6-4C56-AD44-116364D465B6}" type="presParOf" srcId="{09C4D9E2-E412-4DDA-8141-433818EF6CBC}" destId="{E485F741-2B1E-4088-B8AD-80376E891B57}" srcOrd="5" destOrd="0" presId="urn:microsoft.com/office/officeart/2005/8/layout/list1"/>
    <dgm:cxn modelId="{810E308D-CF9A-453D-AE89-135BAC8C3E37}" type="presParOf" srcId="{09C4D9E2-E412-4DDA-8141-433818EF6CBC}" destId="{3E8C9D68-15EB-4ACB-95E5-E23D6D42A197}" srcOrd="6" destOrd="0" presId="urn:microsoft.com/office/officeart/2005/8/layout/list1"/>
    <dgm:cxn modelId="{145EAD6C-2B07-49FA-88E8-5DEA77DCA5D2}" type="presParOf" srcId="{09C4D9E2-E412-4DDA-8141-433818EF6CBC}" destId="{5E07FCCB-FCD7-4A9F-A879-B4459D5FDF68}" srcOrd="7" destOrd="0" presId="urn:microsoft.com/office/officeart/2005/8/layout/list1"/>
    <dgm:cxn modelId="{8E7F5292-598D-4FB7-9A3D-31E73C49F968}" type="presParOf" srcId="{09C4D9E2-E412-4DDA-8141-433818EF6CBC}" destId="{BF2B7933-9389-46E7-B552-05E6FAA82853}" srcOrd="8" destOrd="0" presId="urn:microsoft.com/office/officeart/2005/8/layout/list1"/>
    <dgm:cxn modelId="{86F30FC5-3BFB-445E-8948-9C0ECD2B02FC}" type="presParOf" srcId="{BF2B7933-9389-46E7-B552-05E6FAA82853}" destId="{30C7EBE3-5333-4E8F-97D1-08DC150CD826}" srcOrd="0" destOrd="0" presId="urn:microsoft.com/office/officeart/2005/8/layout/list1"/>
    <dgm:cxn modelId="{A2176D16-5149-459D-BB61-A776A8642EA3}" type="presParOf" srcId="{BF2B7933-9389-46E7-B552-05E6FAA82853}" destId="{6A3E743C-E337-461E-B3FE-8490A96F6ADA}" srcOrd="1" destOrd="0" presId="urn:microsoft.com/office/officeart/2005/8/layout/list1"/>
    <dgm:cxn modelId="{8C0D6E6F-F06C-4027-A8FD-C9CC23D06EAE}" type="presParOf" srcId="{09C4D9E2-E412-4DDA-8141-433818EF6CBC}" destId="{8C22F41B-47E6-4EA6-A843-E7C76F1D69F7}" srcOrd="9" destOrd="0" presId="urn:microsoft.com/office/officeart/2005/8/layout/list1"/>
    <dgm:cxn modelId="{426354E8-D38A-4035-862F-F6C3802365CB}" type="presParOf" srcId="{09C4D9E2-E412-4DDA-8141-433818EF6CBC}" destId="{B5B56E8B-94B8-4C57-A07C-6AC4B6E39E9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8F6746-1DB0-4838-92F2-E3C18AD9BE0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EC34E1-9B17-4AB6-BCFA-42387438562D}">
      <dgm:prSet/>
      <dgm:spPr/>
      <dgm:t>
        <a:bodyPr/>
        <a:lstStyle/>
        <a:p>
          <a:r>
            <a:rPr lang="en-US"/>
            <a:t>Information Technology:</a:t>
          </a:r>
        </a:p>
      </dgm:t>
    </dgm:pt>
    <dgm:pt modelId="{7F2528F8-70FA-4C79-A3E1-DD5A2B00E912}" type="parTrans" cxnId="{EEB9E69C-E367-45AD-B5C2-7D37A2D99DD4}">
      <dgm:prSet/>
      <dgm:spPr/>
      <dgm:t>
        <a:bodyPr/>
        <a:lstStyle/>
        <a:p>
          <a:endParaRPr lang="en-US"/>
        </a:p>
      </dgm:t>
    </dgm:pt>
    <dgm:pt modelId="{0AC846A2-398E-4CD4-A5E9-A9297269F513}" type="sibTrans" cxnId="{EEB9E69C-E367-45AD-B5C2-7D37A2D99DD4}">
      <dgm:prSet/>
      <dgm:spPr/>
      <dgm:t>
        <a:bodyPr/>
        <a:lstStyle/>
        <a:p>
          <a:endParaRPr lang="en-US"/>
        </a:p>
      </dgm:t>
    </dgm:pt>
    <dgm:pt modelId="{C5E39BBA-0282-414B-89A9-6F9C7F2DF6D4}">
      <dgm:prSet/>
      <dgm:spPr/>
      <dgm:t>
        <a:bodyPr/>
        <a:lstStyle/>
        <a:p>
          <a:r>
            <a:rPr lang="en-US"/>
            <a:t>GIS Coordinator Stipend</a:t>
          </a:r>
        </a:p>
      </dgm:t>
    </dgm:pt>
    <dgm:pt modelId="{FFF39A4D-23A8-43EF-98D2-7067431DFF12}" type="parTrans" cxnId="{D2E705B5-AC46-4EBD-B8BF-B3086466FE99}">
      <dgm:prSet/>
      <dgm:spPr/>
      <dgm:t>
        <a:bodyPr/>
        <a:lstStyle/>
        <a:p>
          <a:endParaRPr lang="en-US"/>
        </a:p>
      </dgm:t>
    </dgm:pt>
    <dgm:pt modelId="{2C04DDCB-58E1-4AD0-81C5-F6D00C397EF3}" type="sibTrans" cxnId="{D2E705B5-AC46-4EBD-B8BF-B3086466FE99}">
      <dgm:prSet/>
      <dgm:spPr/>
      <dgm:t>
        <a:bodyPr/>
        <a:lstStyle/>
        <a:p>
          <a:endParaRPr lang="en-US"/>
        </a:p>
      </dgm:t>
    </dgm:pt>
    <dgm:pt modelId="{7409D8B9-D1C3-4C7D-8A89-DF2544CE5B0A}">
      <dgm:prSet/>
      <dgm:spPr/>
      <dgm:t>
        <a:bodyPr/>
        <a:lstStyle/>
        <a:p>
          <a:r>
            <a:rPr lang="en-US"/>
            <a:t>Increase to Managed Services Contract</a:t>
          </a:r>
        </a:p>
      </dgm:t>
    </dgm:pt>
    <dgm:pt modelId="{BDD829CB-2493-4786-8273-BD50CF4D077C}" type="parTrans" cxnId="{2C1DDD50-BCDF-4777-99BC-5B29175E7EAA}">
      <dgm:prSet/>
      <dgm:spPr/>
      <dgm:t>
        <a:bodyPr/>
        <a:lstStyle/>
        <a:p>
          <a:endParaRPr lang="en-US"/>
        </a:p>
      </dgm:t>
    </dgm:pt>
    <dgm:pt modelId="{2107230E-6B44-4BEF-A2C9-085EB0FAA5E8}" type="sibTrans" cxnId="{2C1DDD50-BCDF-4777-99BC-5B29175E7EAA}">
      <dgm:prSet/>
      <dgm:spPr/>
      <dgm:t>
        <a:bodyPr/>
        <a:lstStyle/>
        <a:p>
          <a:endParaRPr lang="en-US"/>
        </a:p>
      </dgm:t>
    </dgm:pt>
    <dgm:pt modelId="{E7676892-B3D2-49F5-9C55-EF41D7525B63}">
      <dgm:prSet/>
      <dgm:spPr/>
      <dgm:t>
        <a:bodyPr/>
        <a:lstStyle/>
        <a:p>
          <a:r>
            <a:rPr lang="en-US"/>
            <a:t>Future consideration: Full time IT Coordinator </a:t>
          </a:r>
        </a:p>
      </dgm:t>
    </dgm:pt>
    <dgm:pt modelId="{91E756D7-EC03-4FB3-BC7D-679464060B49}" type="parTrans" cxnId="{12D34AE6-A7E2-4AAA-BA12-A5179E674B45}">
      <dgm:prSet/>
      <dgm:spPr/>
      <dgm:t>
        <a:bodyPr/>
        <a:lstStyle/>
        <a:p>
          <a:endParaRPr lang="en-US"/>
        </a:p>
      </dgm:t>
    </dgm:pt>
    <dgm:pt modelId="{3B4D80F4-1B9E-4997-9546-EDAD5C8346F4}" type="sibTrans" cxnId="{12D34AE6-A7E2-4AAA-BA12-A5179E674B45}">
      <dgm:prSet/>
      <dgm:spPr/>
      <dgm:t>
        <a:bodyPr/>
        <a:lstStyle/>
        <a:p>
          <a:endParaRPr lang="en-US"/>
        </a:p>
      </dgm:t>
    </dgm:pt>
    <dgm:pt modelId="{002C7F2C-4E54-4BBD-9901-A98971625486}">
      <dgm:prSet/>
      <dgm:spPr/>
      <dgm:t>
        <a:bodyPr/>
        <a:lstStyle/>
        <a:p>
          <a:r>
            <a:rPr lang="en-US"/>
            <a:t>IT Capital Reserves/Projects:</a:t>
          </a:r>
        </a:p>
      </dgm:t>
    </dgm:pt>
    <dgm:pt modelId="{C29D068F-F79F-4597-A8FE-F4CC76403928}" type="parTrans" cxnId="{1BCD73E8-E526-496F-8C6C-4D21C5476D7D}">
      <dgm:prSet/>
      <dgm:spPr/>
      <dgm:t>
        <a:bodyPr/>
        <a:lstStyle/>
        <a:p>
          <a:endParaRPr lang="en-US"/>
        </a:p>
      </dgm:t>
    </dgm:pt>
    <dgm:pt modelId="{168D55E8-6A50-4774-919D-9EF259B3FF7B}" type="sibTrans" cxnId="{1BCD73E8-E526-496F-8C6C-4D21C5476D7D}">
      <dgm:prSet/>
      <dgm:spPr/>
      <dgm:t>
        <a:bodyPr/>
        <a:lstStyle/>
        <a:p>
          <a:endParaRPr lang="en-US"/>
        </a:p>
      </dgm:t>
    </dgm:pt>
    <dgm:pt modelId="{42132BB3-A8A2-420B-AF5B-05FC8F8F5E4B}">
      <dgm:prSet/>
      <dgm:spPr/>
      <dgm:t>
        <a:bodyPr/>
        <a:lstStyle/>
        <a:p>
          <a:r>
            <a:rPr lang="en-US"/>
            <a:t>IT Reserves: $10,000</a:t>
          </a:r>
        </a:p>
      </dgm:t>
    </dgm:pt>
    <dgm:pt modelId="{950E53CF-A199-4706-BEB6-2B83DD92BD3D}" type="parTrans" cxnId="{243F29A4-9B0F-4665-BC1F-04B444F64D03}">
      <dgm:prSet/>
      <dgm:spPr/>
      <dgm:t>
        <a:bodyPr/>
        <a:lstStyle/>
        <a:p>
          <a:endParaRPr lang="en-US"/>
        </a:p>
      </dgm:t>
    </dgm:pt>
    <dgm:pt modelId="{3A8E1F92-F827-4AC9-A3C0-F0740E842946}" type="sibTrans" cxnId="{243F29A4-9B0F-4665-BC1F-04B444F64D03}">
      <dgm:prSet/>
      <dgm:spPr/>
      <dgm:t>
        <a:bodyPr/>
        <a:lstStyle/>
        <a:p>
          <a:endParaRPr lang="en-US"/>
        </a:p>
      </dgm:t>
    </dgm:pt>
    <dgm:pt modelId="{E94CDB34-7C71-4A49-9BE0-38793D9AA289}">
      <dgm:prSet/>
      <dgm:spPr/>
      <dgm:t>
        <a:bodyPr/>
        <a:lstStyle/>
        <a:p>
          <a:r>
            <a:rPr lang="en-US"/>
            <a:t>Opera House Building</a:t>
          </a:r>
        </a:p>
      </dgm:t>
    </dgm:pt>
    <dgm:pt modelId="{F76E121F-0CE5-42FA-B5E5-728ADAF42E50}" type="parTrans" cxnId="{B147E96D-184B-495F-9982-74E047CC1380}">
      <dgm:prSet/>
      <dgm:spPr/>
      <dgm:t>
        <a:bodyPr/>
        <a:lstStyle/>
        <a:p>
          <a:endParaRPr lang="en-US"/>
        </a:p>
      </dgm:t>
    </dgm:pt>
    <dgm:pt modelId="{C3693786-9FDC-460E-8587-B1F909BF776F}" type="sibTrans" cxnId="{B147E96D-184B-495F-9982-74E047CC1380}">
      <dgm:prSet/>
      <dgm:spPr/>
      <dgm:t>
        <a:bodyPr/>
        <a:lstStyle/>
        <a:p>
          <a:endParaRPr lang="en-US"/>
        </a:p>
      </dgm:t>
    </dgm:pt>
    <dgm:pt modelId="{2987D272-477C-4B36-BA23-8B5572F4807C}">
      <dgm:prSet/>
      <dgm:spPr/>
      <dgm:t>
        <a:bodyPr/>
        <a:lstStyle/>
        <a:p>
          <a:r>
            <a:rPr lang="en-US"/>
            <a:t>Full-time Custodian </a:t>
          </a:r>
        </a:p>
      </dgm:t>
    </dgm:pt>
    <dgm:pt modelId="{4E2CDD6B-4731-421D-8CE2-AA210FE8DD45}" type="parTrans" cxnId="{BA7DC993-9044-4863-889B-9A48BD65D95D}">
      <dgm:prSet/>
      <dgm:spPr/>
      <dgm:t>
        <a:bodyPr/>
        <a:lstStyle/>
        <a:p>
          <a:endParaRPr lang="en-US"/>
        </a:p>
      </dgm:t>
    </dgm:pt>
    <dgm:pt modelId="{8805133C-DC87-41F1-BBC8-3A318C7800C3}" type="sibTrans" cxnId="{BA7DC993-9044-4863-889B-9A48BD65D95D}">
      <dgm:prSet/>
      <dgm:spPr/>
      <dgm:t>
        <a:bodyPr/>
        <a:lstStyle/>
        <a:p>
          <a:endParaRPr lang="en-US"/>
        </a:p>
      </dgm:t>
    </dgm:pt>
    <dgm:pt modelId="{04811744-A73D-43E2-A0CC-F919F92607E5}">
      <dgm:prSet/>
      <dgm:spPr/>
      <dgm:t>
        <a:bodyPr/>
        <a:lstStyle/>
        <a:p>
          <a:r>
            <a:rPr lang="en-US"/>
            <a:t>Opera House Building Capital Reserves/Projects:</a:t>
          </a:r>
        </a:p>
      </dgm:t>
    </dgm:pt>
    <dgm:pt modelId="{15E4F355-CB4B-4445-ADE5-93EEE7637129}" type="parTrans" cxnId="{D9787B1C-3191-42FC-8F0D-6150644870FC}">
      <dgm:prSet/>
      <dgm:spPr/>
      <dgm:t>
        <a:bodyPr/>
        <a:lstStyle/>
        <a:p>
          <a:endParaRPr lang="en-US"/>
        </a:p>
      </dgm:t>
    </dgm:pt>
    <dgm:pt modelId="{9E89BC29-3720-4AB9-B54F-FB53328D0944}" type="sibTrans" cxnId="{D9787B1C-3191-42FC-8F0D-6150644870FC}">
      <dgm:prSet/>
      <dgm:spPr/>
      <dgm:t>
        <a:bodyPr/>
        <a:lstStyle/>
        <a:p>
          <a:endParaRPr lang="en-US"/>
        </a:p>
      </dgm:t>
    </dgm:pt>
    <dgm:pt modelId="{C7D1A1B1-F543-4813-8FC1-17231DE4321E}">
      <dgm:prSet/>
      <dgm:spPr/>
      <dgm:t>
        <a:bodyPr/>
        <a:lstStyle/>
        <a:p>
          <a:r>
            <a:rPr lang="en-US"/>
            <a:t>New burner: $10,000 CIP</a:t>
          </a:r>
        </a:p>
      </dgm:t>
    </dgm:pt>
    <dgm:pt modelId="{6A172F7E-9593-4E9F-9C16-C37A8691409C}" type="parTrans" cxnId="{BB3176E2-851C-4FE2-A11D-414807196DF2}">
      <dgm:prSet/>
      <dgm:spPr/>
      <dgm:t>
        <a:bodyPr/>
        <a:lstStyle/>
        <a:p>
          <a:endParaRPr lang="en-US"/>
        </a:p>
      </dgm:t>
    </dgm:pt>
    <dgm:pt modelId="{E31A8098-DB9F-4E53-A689-0C6323FD85B9}" type="sibTrans" cxnId="{BB3176E2-851C-4FE2-A11D-414807196DF2}">
      <dgm:prSet/>
      <dgm:spPr/>
      <dgm:t>
        <a:bodyPr/>
        <a:lstStyle/>
        <a:p>
          <a:endParaRPr lang="en-US"/>
        </a:p>
      </dgm:t>
    </dgm:pt>
    <dgm:pt modelId="{71EB7FDD-3233-4777-B0F6-459F04147397}">
      <dgm:prSet/>
      <dgm:spPr/>
      <dgm:t>
        <a:bodyPr/>
        <a:lstStyle/>
        <a:p>
          <a:r>
            <a:rPr lang="en-US"/>
            <a:t>Air conditioning system replacement: TBD CIP</a:t>
          </a:r>
        </a:p>
      </dgm:t>
    </dgm:pt>
    <dgm:pt modelId="{8B444B7C-1FD6-4402-B05D-E474087D7116}" type="parTrans" cxnId="{F1AA0E84-2B9C-451D-B5BE-271209745DAF}">
      <dgm:prSet/>
      <dgm:spPr/>
      <dgm:t>
        <a:bodyPr/>
        <a:lstStyle/>
        <a:p>
          <a:endParaRPr lang="en-US"/>
        </a:p>
      </dgm:t>
    </dgm:pt>
    <dgm:pt modelId="{F7AC02E8-B4C3-4E1E-A9C6-50592B962EE6}" type="sibTrans" cxnId="{F1AA0E84-2B9C-451D-B5BE-271209745DAF}">
      <dgm:prSet/>
      <dgm:spPr/>
      <dgm:t>
        <a:bodyPr/>
        <a:lstStyle/>
        <a:p>
          <a:endParaRPr lang="en-US"/>
        </a:p>
      </dgm:t>
    </dgm:pt>
    <dgm:pt modelId="{9C0CC6EF-3109-4278-8187-20B1E888A14B}">
      <dgm:prSet/>
      <dgm:spPr/>
      <dgm:t>
        <a:bodyPr/>
        <a:lstStyle/>
        <a:p>
          <a:r>
            <a:rPr lang="en-US"/>
            <a:t>Codes/Planning/Development &amp; Assessment </a:t>
          </a:r>
        </a:p>
      </dgm:t>
    </dgm:pt>
    <dgm:pt modelId="{D7D34F70-F2ED-472D-8ADC-D53829D52AC5}" type="parTrans" cxnId="{F61F07A4-C8D8-4970-9819-CCC3515E0C3D}">
      <dgm:prSet/>
      <dgm:spPr/>
      <dgm:t>
        <a:bodyPr/>
        <a:lstStyle/>
        <a:p>
          <a:endParaRPr lang="en-US"/>
        </a:p>
      </dgm:t>
    </dgm:pt>
    <dgm:pt modelId="{7042C133-5452-4206-8178-EA63DD90A916}" type="sibTrans" cxnId="{F61F07A4-C8D8-4970-9819-CCC3515E0C3D}">
      <dgm:prSet/>
      <dgm:spPr/>
      <dgm:t>
        <a:bodyPr/>
        <a:lstStyle/>
        <a:p>
          <a:endParaRPr lang="en-US"/>
        </a:p>
      </dgm:t>
    </dgm:pt>
    <dgm:pt modelId="{9385AD0C-40CE-4F11-A354-0761733DE4AE}">
      <dgm:prSet/>
      <dgm:spPr/>
      <dgm:t>
        <a:bodyPr/>
        <a:lstStyle/>
        <a:p>
          <a:r>
            <a:rPr lang="en-US"/>
            <a:t>Administrative Assistant: 30 hrs/week to 40 hrs/week</a:t>
          </a:r>
        </a:p>
      </dgm:t>
    </dgm:pt>
    <dgm:pt modelId="{F6D4B058-37BE-4FB7-B1C4-C0A9B0418D3B}" type="parTrans" cxnId="{776DF5DA-8805-42D8-AFAF-BED7E6AD4A77}">
      <dgm:prSet/>
      <dgm:spPr/>
      <dgm:t>
        <a:bodyPr/>
        <a:lstStyle/>
        <a:p>
          <a:endParaRPr lang="en-US"/>
        </a:p>
      </dgm:t>
    </dgm:pt>
    <dgm:pt modelId="{AFB7598D-2884-4E78-B9AD-F0D43A211EF8}" type="sibTrans" cxnId="{776DF5DA-8805-42D8-AFAF-BED7E6AD4A77}">
      <dgm:prSet/>
      <dgm:spPr/>
      <dgm:t>
        <a:bodyPr/>
        <a:lstStyle/>
        <a:p>
          <a:endParaRPr lang="en-US"/>
        </a:p>
      </dgm:t>
    </dgm:pt>
    <dgm:pt modelId="{DFF24B45-2993-4B92-80FE-6DBB5E3B506A}">
      <dgm:prSet/>
      <dgm:spPr/>
      <dgm:t>
        <a:bodyPr/>
        <a:lstStyle/>
        <a:p>
          <a:r>
            <a:rPr lang="en-US" dirty="0"/>
            <a:t>Capital Reserves/Improvements: Revaluation $76,000 (final year)</a:t>
          </a:r>
        </a:p>
      </dgm:t>
    </dgm:pt>
    <dgm:pt modelId="{29C14DE9-2796-463C-AE27-65656C68C31F}" type="parTrans" cxnId="{8A9EB707-769D-406C-AAC8-5C3D0D92D253}">
      <dgm:prSet/>
      <dgm:spPr/>
      <dgm:t>
        <a:bodyPr/>
        <a:lstStyle/>
        <a:p>
          <a:endParaRPr lang="en-US"/>
        </a:p>
      </dgm:t>
    </dgm:pt>
    <dgm:pt modelId="{1EF8B13C-9060-46A9-8169-E443A65C19F5}" type="sibTrans" cxnId="{8A9EB707-769D-406C-AAC8-5C3D0D92D253}">
      <dgm:prSet/>
      <dgm:spPr/>
      <dgm:t>
        <a:bodyPr/>
        <a:lstStyle/>
        <a:p>
          <a:endParaRPr lang="en-US"/>
        </a:p>
      </dgm:t>
    </dgm:pt>
    <dgm:pt modelId="{A6010D91-73FC-4190-8912-D4CEB70BE45D}" type="pres">
      <dgm:prSet presAssocID="{5D8F6746-1DB0-4838-92F2-E3C18AD9BE02}" presName="linear" presStyleCnt="0">
        <dgm:presLayoutVars>
          <dgm:dir/>
          <dgm:animLvl val="lvl"/>
          <dgm:resizeHandles val="exact"/>
        </dgm:presLayoutVars>
      </dgm:prSet>
      <dgm:spPr/>
    </dgm:pt>
    <dgm:pt modelId="{AB4101C2-1468-4AC7-9090-95CAC09D93E5}" type="pres">
      <dgm:prSet presAssocID="{2BEC34E1-9B17-4AB6-BCFA-42387438562D}" presName="parentLin" presStyleCnt="0"/>
      <dgm:spPr/>
    </dgm:pt>
    <dgm:pt modelId="{6AC9CB84-7C4B-4562-AA84-9CD1A7A0C88D}" type="pres">
      <dgm:prSet presAssocID="{2BEC34E1-9B17-4AB6-BCFA-42387438562D}" presName="parentLeftMargin" presStyleLbl="node1" presStyleIdx="0" presStyleCnt="3"/>
      <dgm:spPr/>
    </dgm:pt>
    <dgm:pt modelId="{E28BD653-0095-4234-83A7-DB80A26D9536}" type="pres">
      <dgm:prSet presAssocID="{2BEC34E1-9B17-4AB6-BCFA-4238743856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3B23873-A5F9-487D-ACB8-95CE891B8B4C}" type="pres">
      <dgm:prSet presAssocID="{2BEC34E1-9B17-4AB6-BCFA-42387438562D}" presName="negativeSpace" presStyleCnt="0"/>
      <dgm:spPr/>
    </dgm:pt>
    <dgm:pt modelId="{73441828-A03E-4C3D-81A2-1F246359A349}" type="pres">
      <dgm:prSet presAssocID="{2BEC34E1-9B17-4AB6-BCFA-42387438562D}" presName="childText" presStyleLbl="conFgAcc1" presStyleIdx="0" presStyleCnt="3">
        <dgm:presLayoutVars>
          <dgm:bulletEnabled val="1"/>
        </dgm:presLayoutVars>
      </dgm:prSet>
      <dgm:spPr/>
    </dgm:pt>
    <dgm:pt modelId="{A2383A77-9EEB-40A5-9AD6-11B82EFEE7DA}" type="pres">
      <dgm:prSet presAssocID="{0AC846A2-398E-4CD4-A5E9-A9297269F513}" presName="spaceBetweenRectangles" presStyleCnt="0"/>
      <dgm:spPr/>
    </dgm:pt>
    <dgm:pt modelId="{8E4986E8-7793-4358-A5BB-2312EA845747}" type="pres">
      <dgm:prSet presAssocID="{E94CDB34-7C71-4A49-9BE0-38793D9AA289}" presName="parentLin" presStyleCnt="0"/>
      <dgm:spPr/>
    </dgm:pt>
    <dgm:pt modelId="{C8E6CFA4-D8E9-472C-BF8B-66670A78EAB0}" type="pres">
      <dgm:prSet presAssocID="{E94CDB34-7C71-4A49-9BE0-38793D9AA289}" presName="parentLeftMargin" presStyleLbl="node1" presStyleIdx="0" presStyleCnt="3"/>
      <dgm:spPr/>
    </dgm:pt>
    <dgm:pt modelId="{2C3A8678-983D-49AC-917C-339930A6316D}" type="pres">
      <dgm:prSet presAssocID="{E94CDB34-7C71-4A49-9BE0-38793D9AA28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BBE2456-1A57-443B-9496-856DC4FE08FD}" type="pres">
      <dgm:prSet presAssocID="{E94CDB34-7C71-4A49-9BE0-38793D9AA289}" presName="negativeSpace" presStyleCnt="0"/>
      <dgm:spPr/>
    </dgm:pt>
    <dgm:pt modelId="{858DA667-3A86-482C-9679-DA20D2572D55}" type="pres">
      <dgm:prSet presAssocID="{E94CDB34-7C71-4A49-9BE0-38793D9AA289}" presName="childText" presStyleLbl="conFgAcc1" presStyleIdx="1" presStyleCnt="3">
        <dgm:presLayoutVars>
          <dgm:bulletEnabled val="1"/>
        </dgm:presLayoutVars>
      </dgm:prSet>
      <dgm:spPr/>
    </dgm:pt>
    <dgm:pt modelId="{375960E4-6E63-442F-960E-CD4461BFB446}" type="pres">
      <dgm:prSet presAssocID="{C3693786-9FDC-460E-8587-B1F909BF776F}" presName="spaceBetweenRectangles" presStyleCnt="0"/>
      <dgm:spPr/>
    </dgm:pt>
    <dgm:pt modelId="{7962D9B4-2588-48A8-B626-43E7EBD51C7F}" type="pres">
      <dgm:prSet presAssocID="{9C0CC6EF-3109-4278-8187-20B1E888A14B}" presName="parentLin" presStyleCnt="0"/>
      <dgm:spPr/>
    </dgm:pt>
    <dgm:pt modelId="{A15EE887-420D-4DFE-A7E4-7FFCA893E092}" type="pres">
      <dgm:prSet presAssocID="{9C0CC6EF-3109-4278-8187-20B1E888A14B}" presName="parentLeftMargin" presStyleLbl="node1" presStyleIdx="1" presStyleCnt="3"/>
      <dgm:spPr/>
    </dgm:pt>
    <dgm:pt modelId="{B397D7E8-70D0-4AD9-8D3C-0D51433BEC0C}" type="pres">
      <dgm:prSet presAssocID="{9C0CC6EF-3109-4278-8187-20B1E888A14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CB3FBC1-AF51-46E7-BDEE-304ADA667A2E}" type="pres">
      <dgm:prSet presAssocID="{9C0CC6EF-3109-4278-8187-20B1E888A14B}" presName="negativeSpace" presStyleCnt="0"/>
      <dgm:spPr/>
    </dgm:pt>
    <dgm:pt modelId="{C4630B51-C662-47B0-9569-76DE82E2C5B0}" type="pres">
      <dgm:prSet presAssocID="{9C0CC6EF-3109-4278-8187-20B1E888A14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634DE03-5971-457B-B4C9-71C1FB3FD428}" type="presOf" srcId="{C5E39BBA-0282-414B-89A9-6F9C7F2DF6D4}" destId="{73441828-A03E-4C3D-81A2-1F246359A349}" srcOrd="0" destOrd="0" presId="urn:microsoft.com/office/officeart/2005/8/layout/list1"/>
    <dgm:cxn modelId="{8A9EB707-769D-406C-AAC8-5C3D0D92D253}" srcId="{9C0CC6EF-3109-4278-8187-20B1E888A14B}" destId="{DFF24B45-2993-4B92-80FE-6DBB5E3B506A}" srcOrd="1" destOrd="0" parTransId="{29C14DE9-2796-463C-AE27-65656C68C31F}" sibTransId="{1EF8B13C-9060-46A9-8169-E443A65C19F5}"/>
    <dgm:cxn modelId="{D9787B1C-3191-42FC-8F0D-6150644870FC}" srcId="{E94CDB34-7C71-4A49-9BE0-38793D9AA289}" destId="{04811744-A73D-43E2-A0CC-F919F92607E5}" srcOrd="1" destOrd="0" parTransId="{15E4F355-CB4B-4445-ADE5-93EEE7637129}" sibTransId="{9E89BC29-3720-4AB9-B54F-FB53328D0944}"/>
    <dgm:cxn modelId="{67DAC225-31ED-460D-A7AB-BF926C2058B7}" type="presOf" srcId="{E94CDB34-7C71-4A49-9BE0-38793D9AA289}" destId="{C8E6CFA4-D8E9-472C-BF8B-66670A78EAB0}" srcOrd="0" destOrd="0" presId="urn:microsoft.com/office/officeart/2005/8/layout/list1"/>
    <dgm:cxn modelId="{CF581E2A-EA80-462B-A881-54EA4DC7FE4F}" type="presOf" srcId="{C7D1A1B1-F543-4813-8FC1-17231DE4321E}" destId="{858DA667-3A86-482C-9679-DA20D2572D55}" srcOrd="0" destOrd="2" presId="urn:microsoft.com/office/officeart/2005/8/layout/list1"/>
    <dgm:cxn modelId="{1BBFBA2F-4065-4191-A6B8-178D94677D8F}" type="presOf" srcId="{2BEC34E1-9B17-4AB6-BCFA-42387438562D}" destId="{6AC9CB84-7C4B-4562-AA84-9CD1A7A0C88D}" srcOrd="0" destOrd="0" presId="urn:microsoft.com/office/officeart/2005/8/layout/list1"/>
    <dgm:cxn modelId="{C60B3A5B-9EB8-47D8-B438-2E644B328DC5}" type="presOf" srcId="{9C0CC6EF-3109-4278-8187-20B1E888A14B}" destId="{A15EE887-420D-4DFE-A7E4-7FFCA893E092}" srcOrd="0" destOrd="0" presId="urn:microsoft.com/office/officeart/2005/8/layout/list1"/>
    <dgm:cxn modelId="{7B34B05E-943F-4382-A713-E76CBE07ADE6}" type="presOf" srcId="{71EB7FDD-3233-4777-B0F6-459F04147397}" destId="{858DA667-3A86-482C-9679-DA20D2572D55}" srcOrd="0" destOrd="3" presId="urn:microsoft.com/office/officeart/2005/8/layout/list1"/>
    <dgm:cxn modelId="{B147E96D-184B-495F-9982-74E047CC1380}" srcId="{5D8F6746-1DB0-4838-92F2-E3C18AD9BE02}" destId="{E94CDB34-7C71-4A49-9BE0-38793D9AA289}" srcOrd="1" destOrd="0" parTransId="{F76E121F-0CE5-42FA-B5E5-728ADAF42E50}" sibTransId="{C3693786-9FDC-460E-8587-B1F909BF776F}"/>
    <dgm:cxn modelId="{2C1DDD50-BCDF-4777-99BC-5B29175E7EAA}" srcId="{2BEC34E1-9B17-4AB6-BCFA-42387438562D}" destId="{7409D8B9-D1C3-4C7D-8A89-DF2544CE5B0A}" srcOrd="1" destOrd="0" parTransId="{BDD829CB-2493-4786-8273-BD50CF4D077C}" sibTransId="{2107230E-6B44-4BEF-A2C9-085EB0FAA5E8}"/>
    <dgm:cxn modelId="{78840077-EDDC-49EB-8709-46AA6DCBF92D}" type="presOf" srcId="{E7676892-B3D2-49F5-9C55-EF41D7525B63}" destId="{73441828-A03E-4C3D-81A2-1F246359A349}" srcOrd="0" destOrd="2" presId="urn:microsoft.com/office/officeart/2005/8/layout/list1"/>
    <dgm:cxn modelId="{A04EB979-58E4-489A-B6B2-9F4766DB3B0B}" type="presOf" srcId="{9385AD0C-40CE-4F11-A354-0761733DE4AE}" destId="{C4630B51-C662-47B0-9569-76DE82E2C5B0}" srcOrd="0" destOrd="0" presId="urn:microsoft.com/office/officeart/2005/8/layout/list1"/>
    <dgm:cxn modelId="{30A2045A-FCA4-44D2-92A0-600460CD41C9}" type="presOf" srcId="{2987D272-477C-4B36-BA23-8B5572F4807C}" destId="{858DA667-3A86-482C-9679-DA20D2572D55}" srcOrd="0" destOrd="0" presId="urn:microsoft.com/office/officeart/2005/8/layout/list1"/>
    <dgm:cxn modelId="{F1AA0E84-2B9C-451D-B5BE-271209745DAF}" srcId="{04811744-A73D-43E2-A0CC-F919F92607E5}" destId="{71EB7FDD-3233-4777-B0F6-459F04147397}" srcOrd="1" destOrd="0" parTransId="{8B444B7C-1FD6-4402-B05D-E474087D7116}" sibTransId="{F7AC02E8-B4C3-4E1E-A9C6-50592B962EE6}"/>
    <dgm:cxn modelId="{CE456F85-E851-4D2E-A49C-D0F8642C9C64}" type="presOf" srcId="{5D8F6746-1DB0-4838-92F2-E3C18AD9BE02}" destId="{A6010D91-73FC-4190-8912-D4CEB70BE45D}" srcOrd="0" destOrd="0" presId="urn:microsoft.com/office/officeart/2005/8/layout/list1"/>
    <dgm:cxn modelId="{7CC0348E-D119-4D7A-9531-6353E5492A24}" type="presOf" srcId="{9C0CC6EF-3109-4278-8187-20B1E888A14B}" destId="{B397D7E8-70D0-4AD9-8D3C-0D51433BEC0C}" srcOrd="1" destOrd="0" presId="urn:microsoft.com/office/officeart/2005/8/layout/list1"/>
    <dgm:cxn modelId="{BA7DC993-9044-4863-889B-9A48BD65D95D}" srcId="{E94CDB34-7C71-4A49-9BE0-38793D9AA289}" destId="{2987D272-477C-4B36-BA23-8B5572F4807C}" srcOrd="0" destOrd="0" parTransId="{4E2CDD6B-4731-421D-8CE2-AA210FE8DD45}" sibTransId="{8805133C-DC87-41F1-BBC8-3A318C7800C3}"/>
    <dgm:cxn modelId="{EEB9E69C-E367-45AD-B5C2-7D37A2D99DD4}" srcId="{5D8F6746-1DB0-4838-92F2-E3C18AD9BE02}" destId="{2BEC34E1-9B17-4AB6-BCFA-42387438562D}" srcOrd="0" destOrd="0" parTransId="{7F2528F8-70FA-4C79-A3E1-DD5A2B00E912}" sibTransId="{0AC846A2-398E-4CD4-A5E9-A9297269F513}"/>
    <dgm:cxn modelId="{6ED029A0-CD7F-4C15-BF0D-1ACB62BBDE67}" type="presOf" srcId="{E94CDB34-7C71-4A49-9BE0-38793D9AA289}" destId="{2C3A8678-983D-49AC-917C-339930A6316D}" srcOrd="1" destOrd="0" presId="urn:microsoft.com/office/officeart/2005/8/layout/list1"/>
    <dgm:cxn modelId="{054CA1A0-30CA-4DEF-B613-2792FF2582F2}" type="presOf" srcId="{7409D8B9-D1C3-4C7D-8A89-DF2544CE5B0A}" destId="{73441828-A03E-4C3D-81A2-1F246359A349}" srcOrd="0" destOrd="1" presId="urn:microsoft.com/office/officeart/2005/8/layout/list1"/>
    <dgm:cxn modelId="{F61F07A4-C8D8-4970-9819-CCC3515E0C3D}" srcId="{5D8F6746-1DB0-4838-92F2-E3C18AD9BE02}" destId="{9C0CC6EF-3109-4278-8187-20B1E888A14B}" srcOrd="2" destOrd="0" parTransId="{D7D34F70-F2ED-472D-8ADC-D53829D52AC5}" sibTransId="{7042C133-5452-4206-8178-EA63DD90A916}"/>
    <dgm:cxn modelId="{243F29A4-9B0F-4665-BC1F-04B444F64D03}" srcId="{002C7F2C-4E54-4BBD-9901-A98971625486}" destId="{42132BB3-A8A2-420B-AF5B-05FC8F8F5E4B}" srcOrd="0" destOrd="0" parTransId="{950E53CF-A199-4706-BEB6-2B83DD92BD3D}" sibTransId="{3A8E1F92-F827-4AC9-A3C0-F0740E842946}"/>
    <dgm:cxn modelId="{D2E705B5-AC46-4EBD-B8BF-B3086466FE99}" srcId="{2BEC34E1-9B17-4AB6-BCFA-42387438562D}" destId="{C5E39BBA-0282-414B-89A9-6F9C7F2DF6D4}" srcOrd="0" destOrd="0" parTransId="{FFF39A4D-23A8-43EF-98D2-7067431DFF12}" sibTransId="{2C04DDCB-58E1-4AD0-81C5-F6D00C397EF3}"/>
    <dgm:cxn modelId="{10F4EFB9-0F7D-4E56-B15C-B4B2F766C353}" type="presOf" srcId="{DFF24B45-2993-4B92-80FE-6DBB5E3B506A}" destId="{C4630B51-C662-47B0-9569-76DE82E2C5B0}" srcOrd="0" destOrd="1" presId="urn:microsoft.com/office/officeart/2005/8/layout/list1"/>
    <dgm:cxn modelId="{D45FC8C0-5BA9-4F50-9B50-28906C238747}" type="presOf" srcId="{04811744-A73D-43E2-A0CC-F919F92607E5}" destId="{858DA667-3A86-482C-9679-DA20D2572D55}" srcOrd="0" destOrd="1" presId="urn:microsoft.com/office/officeart/2005/8/layout/list1"/>
    <dgm:cxn modelId="{1760A3CF-3278-4316-A926-68880C854320}" type="presOf" srcId="{2BEC34E1-9B17-4AB6-BCFA-42387438562D}" destId="{E28BD653-0095-4234-83A7-DB80A26D9536}" srcOrd="1" destOrd="0" presId="urn:microsoft.com/office/officeart/2005/8/layout/list1"/>
    <dgm:cxn modelId="{1179B7D0-9ADF-4DED-88B9-4FAB1CFB0080}" type="presOf" srcId="{002C7F2C-4E54-4BBD-9901-A98971625486}" destId="{73441828-A03E-4C3D-81A2-1F246359A349}" srcOrd="0" destOrd="3" presId="urn:microsoft.com/office/officeart/2005/8/layout/list1"/>
    <dgm:cxn modelId="{776DF5DA-8805-42D8-AFAF-BED7E6AD4A77}" srcId="{9C0CC6EF-3109-4278-8187-20B1E888A14B}" destId="{9385AD0C-40CE-4F11-A354-0761733DE4AE}" srcOrd="0" destOrd="0" parTransId="{F6D4B058-37BE-4FB7-B1C4-C0A9B0418D3B}" sibTransId="{AFB7598D-2884-4E78-B9AD-F0D43A211EF8}"/>
    <dgm:cxn modelId="{BB3176E2-851C-4FE2-A11D-414807196DF2}" srcId="{04811744-A73D-43E2-A0CC-F919F92607E5}" destId="{C7D1A1B1-F543-4813-8FC1-17231DE4321E}" srcOrd="0" destOrd="0" parTransId="{6A172F7E-9593-4E9F-9C16-C37A8691409C}" sibTransId="{E31A8098-DB9F-4E53-A689-0C6323FD85B9}"/>
    <dgm:cxn modelId="{12D34AE6-A7E2-4AAA-BA12-A5179E674B45}" srcId="{2BEC34E1-9B17-4AB6-BCFA-42387438562D}" destId="{E7676892-B3D2-49F5-9C55-EF41D7525B63}" srcOrd="2" destOrd="0" parTransId="{91E756D7-EC03-4FB3-BC7D-679464060B49}" sibTransId="{3B4D80F4-1B9E-4997-9546-EDAD5C8346F4}"/>
    <dgm:cxn modelId="{1BCD73E8-E526-496F-8C6C-4D21C5476D7D}" srcId="{2BEC34E1-9B17-4AB6-BCFA-42387438562D}" destId="{002C7F2C-4E54-4BBD-9901-A98971625486}" srcOrd="3" destOrd="0" parTransId="{C29D068F-F79F-4597-A8FE-F4CC76403928}" sibTransId="{168D55E8-6A50-4774-919D-9EF259B3FF7B}"/>
    <dgm:cxn modelId="{99201CF1-A940-4C32-BE3D-414BCADEF866}" type="presOf" srcId="{42132BB3-A8A2-420B-AF5B-05FC8F8F5E4B}" destId="{73441828-A03E-4C3D-81A2-1F246359A349}" srcOrd="0" destOrd="4" presId="urn:microsoft.com/office/officeart/2005/8/layout/list1"/>
    <dgm:cxn modelId="{7018FAF8-2F15-4901-96AD-B6EE660D0273}" type="presParOf" srcId="{A6010D91-73FC-4190-8912-D4CEB70BE45D}" destId="{AB4101C2-1468-4AC7-9090-95CAC09D93E5}" srcOrd="0" destOrd="0" presId="urn:microsoft.com/office/officeart/2005/8/layout/list1"/>
    <dgm:cxn modelId="{B4AC80F3-429B-4F96-9380-ED8904B9465B}" type="presParOf" srcId="{AB4101C2-1468-4AC7-9090-95CAC09D93E5}" destId="{6AC9CB84-7C4B-4562-AA84-9CD1A7A0C88D}" srcOrd="0" destOrd="0" presId="urn:microsoft.com/office/officeart/2005/8/layout/list1"/>
    <dgm:cxn modelId="{CD5DB38E-4637-4202-9D9E-9832465FBEEB}" type="presParOf" srcId="{AB4101C2-1468-4AC7-9090-95CAC09D93E5}" destId="{E28BD653-0095-4234-83A7-DB80A26D9536}" srcOrd="1" destOrd="0" presId="urn:microsoft.com/office/officeart/2005/8/layout/list1"/>
    <dgm:cxn modelId="{97911868-7657-421F-BF00-A39ECB937A10}" type="presParOf" srcId="{A6010D91-73FC-4190-8912-D4CEB70BE45D}" destId="{93B23873-A5F9-487D-ACB8-95CE891B8B4C}" srcOrd="1" destOrd="0" presId="urn:microsoft.com/office/officeart/2005/8/layout/list1"/>
    <dgm:cxn modelId="{40199751-CE71-4E26-A53E-D6B60C32320A}" type="presParOf" srcId="{A6010D91-73FC-4190-8912-D4CEB70BE45D}" destId="{73441828-A03E-4C3D-81A2-1F246359A349}" srcOrd="2" destOrd="0" presId="urn:microsoft.com/office/officeart/2005/8/layout/list1"/>
    <dgm:cxn modelId="{1418B893-FC2F-4E11-835B-7DED6F495294}" type="presParOf" srcId="{A6010D91-73FC-4190-8912-D4CEB70BE45D}" destId="{A2383A77-9EEB-40A5-9AD6-11B82EFEE7DA}" srcOrd="3" destOrd="0" presId="urn:microsoft.com/office/officeart/2005/8/layout/list1"/>
    <dgm:cxn modelId="{9D97E899-F35E-4696-BF21-9980419805F7}" type="presParOf" srcId="{A6010D91-73FC-4190-8912-D4CEB70BE45D}" destId="{8E4986E8-7793-4358-A5BB-2312EA845747}" srcOrd="4" destOrd="0" presId="urn:microsoft.com/office/officeart/2005/8/layout/list1"/>
    <dgm:cxn modelId="{EBF92D8A-FD09-4B75-91CE-EE92AE5E42CD}" type="presParOf" srcId="{8E4986E8-7793-4358-A5BB-2312EA845747}" destId="{C8E6CFA4-D8E9-472C-BF8B-66670A78EAB0}" srcOrd="0" destOrd="0" presId="urn:microsoft.com/office/officeart/2005/8/layout/list1"/>
    <dgm:cxn modelId="{35D67158-B393-40C4-99F2-4F90DE4CF9FE}" type="presParOf" srcId="{8E4986E8-7793-4358-A5BB-2312EA845747}" destId="{2C3A8678-983D-49AC-917C-339930A6316D}" srcOrd="1" destOrd="0" presId="urn:microsoft.com/office/officeart/2005/8/layout/list1"/>
    <dgm:cxn modelId="{7413D36C-5BBD-4B96-ACEA-96D13856F2B3}" type="presParOf" srcId="{A6010D91-73FC-4190-8912-D4CEB70BE45D}" destId="{2BBE2456-1A57-443B-9496-856DC4FE08FD}" srcOrd="5" destOrd="0" presId="urn:microsoft.com/office/officeart/2005/8/layout/list1"/>
    <dgm:cxn modelId="{8FF91928-9812-4408-A650-24C87EC9D337}" type="presParOf" srcId="{A6010D91-73FC-4190-8912-D4CEB70BE45D}" destId="{858DA667-3A86-482C-9679-DA20D2572D55}" srcOrd="6" destOrd="0" presId="urn:microsoft.com/office/officeart/2005/8/layout/list1"/>
    <dgm:cxn modelId="{A712B7D1-CD21-45DC-83D1-5ABD2185B553}" type="presParOf" srcId="{A6010D91-73FC-4190-8912-D4CEB70BE45D}" destId="{375960E4-6E63-442F-960E-CD4461BFB446}" srcOrd="7" destOrd="0" presId="urn:microsoft.com/office/officeart/2005/8/layout/list1"/>
    <dgm:cxn modelId="{4E7329F3-D019-427E-AE9D-B1362A4EE764}" type="presParOf" srcId="{A6010D91-73FC-4190-8912-D4CEB70BE45D}" destId="{7962D9B4-2588-48A8-B626-43E7EBD51C7F}" srcOrd="8" destOrd="0" presId="urn:microsoft.com/office/officeart/2005/8/layout/list1"/>
    <dgm:cxn modelId="{68DE7067-4582-4361-87AA-99E3FD2CE0FA}" type="presParOf" srcId="{7962D9B4-2588-48A8-B626-43E7EBD51C7F}" destId="{A15EE887-420D-4DFE-A7E4-7FFCA893E092}" srcOrd="0" destOrd="0" presId="urn:microsoft.com/office/officeart/2005/8/layout/list1"/>
    <dgm:cxn modelId="{B1FC44F3-6CA3-4F39-B0DB-30AFD98F7F42}" type="presParOf" srcId="{7962D9B4-2588-48A8-B626-43E7EBD51C7F}" destId="{B397D7E8-70D0-4AD9-8D3C-0D51433BEC0C}" srcOrd="1" destOrd="0" presId="urn:microsoft.com/office/officeart/2005/8/layout/list1"/>
    <dgm:cxn modelId="{44356DF8-6312-4DC1-AD11-E61B6474D8CD}" type="presParOf" srcId="{A6010D91-73FC-4190-8912-D4CEB70BE45D}" destId="{ACB3FBC1-AF51-46E7-BDEE-304ADA667A2E}" srcOrd="9" destOrd="0" presId="urn:microsoft.com/office/officeart/2005/8/layout/list1"/>
    <dgm:cxn modelId="{EC6D8564-3B33-4356-9A8A-FDD8C814B894}" type="presParOf" srcId="{A6010D91-73FC-4190-8912-D4CEB70BE45D}" destId="{C4630B51-C662-47B0-9569-76DE82E2C5B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F1CD23-DA8C-4B82-9DEE-EDFB93978F35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4353A43-D057-4FD1-B7B3-B14D3EF17876}">
      <dgm:prSet/>
      <dgm:spPr/>
      <dgm:t>
        <a:bodyPr/>
        <a:lstStyle/>
        <a:p>
          <a:r>
            <a:rPr lang="en-US"/>
            <a:t>Police Department:</a:t>
          </a:r>
        </a:p>
      </dgm:t>
    </dgm:pt>
    <dgm:pt modelId="{ACACEF8E-7673-42F3-A343-53843312F606}" type="parTrans" cxnId="{4AF53DB7-08BA-4A95-A100-FD6D3DA6F0B7}">
      <dgm:prSet/>
      <dgm:spPr/>
      <dgm:t>
        <a:bodyPr/>
        <a:lstStyle/>
        <a:p>
          <a:endParaRPr lang="en-US"/>
        </a:p>
      </dgm:t>
    </dgm:pt>
    <dgm:pt modelId="{68A49647-3053-4B62-99E8-3C2FA9661584}" type="sibTrans" cxnId="{4AF53DB7-08BA-4A95-A100-FD6D3DA6F0B7}">
      <dgm:prSet/>
      <dgm:spPr/>
      <dgm:t>
        <a:bodyPr/>
        <a:lstStyle/>
        <a:p>
          <a:endParaRPr lang="en-US"/>
        </a:p>
      </dgm:t>
    </dgm:pt>
    <dgm:pt modelId="{71F774FB-9F76-44A8-9948-4D1881F883F2}">
      <dgm:prSet/>
      <dgm:spPr/>
      <dgm:t>
        <a:bodyPr/>
        <a:lstStyle/>
        <a:p>
          <a:r>
            <a:rPr lang="en-US"/>
            <a:t>Two scenarios presented:</a:t>
          </a:r>
        </a:p>
      </dgm:t>
    </dgm:pt>
    <dgm:pt modelId="{246F5272-AF4A-410A-A96D-BEE67B1D5377}" type="parTrans" cxnId="{9BFF6968-F672-45F6-A59C-8B1AA0842700}">
      <dgm:prSet/>
      <dgm:spPr/>
      <dgm:t>
        <a:bodyPr/>
        <a:lstStyle/>
        <a:p>
          <a:endParaRPr lang="en-US"/>
        </a:p>
      </dgm:t>
    </dgm:pt>
    <dgm:pt modelId="{DD34A78B-6F05-4488-9BA9-46F69FFC3A51}" type="sibTrans" cxnId="{9BFF6968-F672-45F6-A59C-8B1AA0842700}">
      <dgm:prSet/>
      <dgm:spPr/>
      <dgm:t>
        <a:bodyPr/>
        <a:lstStyle/>
        <a:p>
          <a:endParaRPr lang="en-US"/>
        </a:p>
      </dgm:t>
    </dgm:pt>
    <dgm:pt modelId="{808DD566-ED29-48FC-8D02-14580480E9E2}">
      <dgm:prSet/>
      <dgm:spPr/>
      <dgm:t>
        <a:bodyPr/>
        <a:lstStyle/>
        <a:p>
          <a:r>
            <a:rPr lang="en-US"/>
            <a:t>Town Manager – Fully staffed department</a:t>
          </a:r>
        </a:p>
      </dgm:t>
    </dgm:pt>
    <dgm:pt modelId="{1B46D883-D6FB-48E7-8640-02E31DE34930}" type="parTrans" cxnId="{03A98BCC-8532-476C-9E41-231A1A535900}">
      <dgm:prSet/>
      <dgm:spPr/>
      <dgm:t>
        <a:bodyPr/>
        <a:lstStyle/>
        <a:p>
          <a:endParaRPr lang="en-US"/>
        </a:p>
      </dgm:t>
    </dgm:pt>
    <dgm:pt modelId="{B78CF393-250B-4AF0-8791-FD25317681F8}" type="sibTrans" cxnId="{03A98BCC-8532-476C-9E41-231A1A535900}">
      <dgm:prSet/>
      <dgm:spPr/>
      <dgm:t>
        <a:bodyPr/>
        <a:lstStyle/>
        <a:p>
          <a:endParaRPr lang="en-US"/>
        </a:p>
      </dgm:t>
    </dgm:pt>
    <dgm:pt modelId="{8CF5A01F-43D0-4E62-A4E6-8A7ECDE3B877}">
      <dgm:prSet/>
      <dgm:spPr/>
      <dgm:t>
        <a:bodyPr/>
        <a:lstStyle/>
        <a:p>
          <a:r>
            <a:rPr lang="en-US"/>
            <a:t>Department Head – 1 Patrol position unfilled</a:t>
          </a:r>
        </a:p>
      </dgm:t>
    </dgm:pt>
    <dgm:pt modelId="{92A73828-D163-4BE8-BEB4-43063C3672B5}" type="parTrans" cxnId="{743E330B-CAD7-4F01-853F-D42C930128D4}">
      <dgm:prSet/>
      <dgm:spPr/>
      <dgm:t>
        <a:bodyPr/>
        <a:lstStyle/>
        <a:p>
          <a:endParaRPr lang="en-US"/>
        </a:p>
      </dgm:t>
    </dgm:pt>
    <dgm:pt modelId="{62DB230D-5925-48C9-AEA6-8CB43529B1D0}" type="sibTrans" cxnId="{743E330B-CAD7-4F01-853F-D42C930128D4}">
      <dgm:prSet/>
      <dgm:spPr/>
      <dgm:t>
        <a:bodyPr/>
        <a:lstStyle/>
        <a:p>
          <a:endParaRPr lang="en-US"/>
        </a:p>
      </dgm:t>
    </dgm:pt>
    <dgm:pt modelId="{104BB811-66A1-4E39-A60F-B9DDB45BD9EC}">
      <dgm:prSet/>
      <dgm:spPr/>
      <dgm:t>
        <a:bodyPr/>
        <a:lstStyle/>
        <a:p>
          <a:r>
            <a:rPr lang="en-US"/>
            <a:t>Parking Enforcement Officer wages moved to Paid Parking Program Special Revenue Fund</a:t>
          </a:r>
        </a:p>
      </dgm:t>
    </dgm:pt>
    <dgm:pt modelId="{C6AFC139-CB20-4F0C-83C2-A789EA38C62C}" type="parTrans" cxnId="{639104BD-0247-498F-984A-0717335687C6}">
      <dgm:prSet/>
      <dgm:spPr/>
      <dgm:t>
        <a:bodyPr/>
        <a:lstStyle/>
        <a:p>
          <a:endParaRPr lang="en-US"/>
        </a:p>
      </dgm:t>
    </dgm:pt>
    <dgm:pt modelId="{AC61CE8D-B467-40CF-81EE-4417DFB56809}" type="sibTrans" cxnId="{639104BD-0247-498F-984A-0717335687C6}">
      <dgm:prSet/>
      <dgm:spPr/>
      <dgm:t>
        <a:bodyPr/>
        <a:lstStyle/>
        <a:p>
          <a:endParaRPr lang="en-US"/>
        </a:p>
      </dgm:t>
    </dgm:pt>
    <dgm:pt modelId="{48F2F2A6-681D-4D08-A23E-615A19115F02}">
      <dgm:prSet/>
      <dgm:spPr/>
      <dgm:t>
        <a:bodyPr/>
        <a:lstStyle/>
        <a:p>
          <a:r>
            <a:rPr lang="en-US"/>
            <a:t>Community Liaison Officer moved to Community Services Budget </a:t>
          </a:r>
        </a:p>
      </dgm:t>
    </dgm:pt>
    <dgm:pt modelId="{72159DF7-467F-4B34-9D93-F915A9B0D046}" type="parTrans" cxnId="{D88DA328-D82F-4078-A6E0-A51B9A182F95}">
      <dgm:prSet/>
      <dgm:spPr/>
      <dgm:t>
        <a:bodyPr/>
        <a:lstStyle/>
        <a:p>
          <a:endParaRPr lang="en-US"/>
        </a:p>
      </dgm:t>
    </dgm:pt>
    <dgm:pt modelId="{36F66FC4-B8E4-447A-BB3B-8C1386BE276D}" type="sibTrans" cxnId="{D88DA328-D82F-4078-A6E0-A51B9A182F95}">
      <dgm:prSet/>
      <dgm:spPr/>
      <dgm:t>
        <a:bodyPr/>
        <a:lstStyle/>
        <a:p>
          <a:endParaRPr lang="en-US"/>
        </a:p>
      </dgm:t>
    </dgm:pt>
    <dgm:pt modelId="{2D96C2B5-A3B9-44E3-815F-5DB79294D8DE}">
      <dgm:prSet/>
      <dgm:spPr/>
      <dgm:t>
        <a:bodyPr/>
        <a:lstStyle/>
        <a:p>
          <a:r>
            <a:rPr lang="en-US"/>
            <a:t>Equipment Services moved to Public Safety Building Budget </a:t>
          </a:r>
        </a:p>
      </dgm:t>
    </dgm:pt>
    <dgm:pt modelId="{5ADA0BAE-A1B6-41D9-AC3F-C73E75CA9197}" type="parTrans" cxnId="{32BCF21B-639B-4DFB-BB7F-118F615A1D61}">
      <dgm:prSet/>
      <dgm:spPr/>
      <dgm:t>
        <a:bodyPr/>
        <a:lstStyle/>
        <a:p>
          <a:endParaRPr lang="en-US"/>
        </a:p>
      </dgm:t>
    </dgm:pt>
    <dgm:pt modelId="{03FAE8D3-1B33-4A41-AE89-1856BD583C4E}" type="sibTrans" cxnId="{32BCF21B-639B-4DFB-BB7F-118F615A1D61}">
      <dgm:prSet/>
      <dgm:spPr/>
      <dgm:t>
        <a:bodyPr/>
        <a:lstStyle/>
        <a:p>
          <a:endParaRPr lang="en-US"/>
        </a:p>
      </dgm:t>
    </dgm:pt>
    <dgm:pt modelId="{761ACB6D-A687-4B30-9046-C22D545FA2E0}">
      <dgm:prSet/>
      <dgm:spPr/>
      <dgm:t>
        <a:bodyPr/>
        <a:lstStyle/>
        <a:p>
          <a:r>
            <a:rPr lang="en-US"/>
            <a:t>Capital Reserves/Improvements:</a:t>
          </a:r>
        </a:p>
      </dgm:t>
    </dgm:pt>
    <dgm:pt modelId="{15A5B59A-F17F-489B-B2B6-3B87B3E4EFB8}" type="parTrans" cxnId="{4693D9F6-4F0E-49DF-B6AB-5CCFD8BEE704}">
      <dgm:prSet/>
      <dgm:spPr/>
      <dgm:t>
        <a:bodyPr/>
        <a:lstStyle/>
        <a:p>
          <a:endParaRPr lang="en-US"/>
        </a:p>
      </dgm:t>
    </dgm:pt>
    <dgm:pt modelId="{24EEF68F-4CC7-4CAB-BE49-DF8AAA7BDADE}" type="sibTrans" cxnId="{4693D9F6-4F0E-49DF-B6AB-5CCFD8BEE704}">
      <dgm:prSet/>
      <dgm:spPr/>
      <dgm:t>
        <a:bodyPr/>
        <a:lstStyle/>
        <a:p>
          <a:endParaRPr lang="en-US"/>
        </a:p>
      </dgm:t>
    </dgm:pt>
    <dgm:pt modelId="{411C8D7F-4EAB-4655-9BCF-9B68EBDAC499}">
      <dgm:prSet/>
      <dgm:spPr/>
      <dgm:t>
        <a:bodyPr/>
        <a:lstStyle/>
        <a:p>
          <a:r>
            <a:rPr lang="en-US"/>
            <a:t>Police Cruiser Reserve: $30,000 </a:t>
          </a:r>
        </a:p>
      </dgm:t>
    </dgm:pt>
    <dgm:pt modelId="{D16DB09C-E853-418E-A76C-4561C31F249B}" type="parTrans" cxnId="{84569D33-82C8-496D-BA6B-620AB96D12F7}">
      <dgm:prSet/>
      <dgm:spPr/>
      <dgm:t>
        <a:bodyPr/>
        <a:lstStyle/>
        <a:p>
          <a:endParaRPr lang="en-US"/>
        </a:p>
      </dgm:t>
    </dgm:pt>
    <dgm:pt modelId="{0B6EDBCE-CE86-4B31-B5F6-37E38B8B2C68}" type="sibTrans" cxnId="{84569D33-82C8-496D-BA6B-620AB96D12F7}">
      <dgm:prSet/>
      <dgm:spPr/>
      <dgm:t>
        <a:bodyPr/>
        <a:lstStyle/>
        <a:p>
          <a:endParaRPr lang="en-US"/>
        </a:p>
      </dgm:t>
    </dgm:pt>
    <dgm:pt modelId="{D49310FB-3369-4FD7-A60B-347E1C12DD8F}">
      <dgm:prSet/>
      <dgm:spPr/>
      <dgm:t>
        <a:bodyPr/>
        <a:lstStyle/>
        <a:p>
          <a:r>
            <a:rPr lang="en-US"/>
            <a:t>Fire/EMS:</a:t>
          </a:r>
        </a:p>
      </dgm:t>
    </dgm:pt>
    <dgm:pt modelId="{6F4B4978-5FC9-4B9A-AABA-0382CAE44BD0}" type="parTrans" cxnId="{0939C68D-9908-4E34-8378-8FE825D68B4F}">
      <dgm:prSet/>
      <dgm:spPr/>
      <dgm:t>
        <a:bodyPr/>
        <a:lstStyle/>
        <a:p>
          <a:endParaRPr lang="en-US"/>
        </a:p>
      </dgm:t>
    </dgm:pt>
    <dgm:pt modelId="{843A5D25-BB81-483D-9E2B-A6F78F851970}" type="sibTrans" cxnId="{0939C68D-9908-4E34-8378-8FE825D68B4F}">
      <dgm:prSet/>
      <dgm:spPr/>
      <dgm:t>
        <a:bodyPr/>
        <a:lstStyle/>
        <a:p>
          <a:endParaRPr lang="en-US"/>
        </a:p>
      </dgm:t>
    </dgm:pt>
    <dgm:pt modelId="{A90E9F2B-9907-453A-9D1D-4F2505B1582F}">
      <dgm:prSet/>
      <dgm:spPr/>
      <dgm:t>
        <a:bodyPr/>
        <a:lstStyle/>
        <a:p>
          <a:r>
            <a:rPr lang="en-US"/>
            <a:t>Two scenarios presented:</a:t>
          </a:r>
        </a:p>
      </dgm:t>
    </dgm:pt>
    <dgm:pt modelId="{6F2E8170-A003-4939-A95E-28F231826759}" type="parTrans" cxnId="{A29539FB-ACF6-4870-BA72-69D71CE82E2B}">
      <dgm:prSet/>
      <dgm:spPr/>
      <dgm:t>
        <a:bodyPr/>
        <a:lstStyle/>
        <a:p>
          <a:endParaRPr lang="en-US"/>
        </a:p>
      </dgm:t>
    </dgm:pt>
    <dgm:pt modelId="{ABC228A5-1860-4B65-8F47-CE5795ECBFF4}" type="sibTrans" cxnId="{A29539FB-ACF6-4870-BA72-69D71CE82E2B}">
      <dgm:prSet/>
      <dgm:spPr/>
      <dgm:t>
        <a:bodyPr/>
        <a:lstStyle/>
        <a:p>
          <a:endParaRPr lang="en-US"/>
        </a:p>
      </dgm:t>
    </dgm:pt>
    <dgm:pt modelId="{B1F70879-B244-4D35-80C1-7CBF5E832E39}">
      <dgm:prSet/>
      <dgm:spPr/>
      <dgm:t>
        <a:bodyPr/>
        <a:lstStyle/>
        <a:p>
          <a:r>
            <a:rPr lang="en-US"/>
            <a:t>Town Manager – 3 New FTEs – Transitional and will not change current shifts or staff 1 ambulance 24/7</a:t>
          </a:r>
        </a:p>
      </dgm:t>
    </dgm:pt>
    <dgm:pt modelId="{22351175-018B-46EA-8820-E3923F068409}" type="parTrans" cxnId="{BD443203-3E66-454C-9E52-D2C48DFBE910}">
      <dgm:prSet/>
      <dgm:spPr/>
      <dgm:t>
        <a:bodyPr/>
        <a:lstStyle/>
        <a:p>
          <a:endParaRPr lang="en-US"/>
        </a:p>
      </dgm:t>
    </dgm:pt>
    <dgm:pt modelId="{2C4A5E17-9C1C-4A21-9386-BFF50A3EB2C1}" type="sibTrans" cxnId="{BD443203-3E66-454C-9E52-D2C48DFBE910}">
      <dgm:prSet/>
      <dgm:spPr/>
      <dgm:t>
        <a:bodyPr/>
        <a:lstStyle/>
        <a:p>
          <a:endParaRPr lang="en-US"/>
        </a:p>
      </dgm:t>
    </dgm:pt>
    <dgm:pt modelId="{EBC8F1BA-378D-4E42-B671-5FA4EF93D88C}">
      <dgm:prSet/>
      <dgm:spPr/>
      <dgm:t>
        <a:bodyPr/>
        <a:lstStyle/>
        <a:p>
          <a:r>
            <a:rPr lang="en-US"/>
            <a:t>Department Head – 6 New FTEs – Transitioned  to 24hr shifts staffing 1 ambulance </a:t>
          </a:r>
        </a:p>
      </dgm:t>
    </dgm:pt>
    <dgm:pt modelId="{9CC9805E-3196-488C-97DC-B9C486966F3C}" type="parTrans" cxnId="{71C25F0C-CE43-4AE1-BEFB-AAFF327340BD}">
      <dgm:prSet/>
      <dgm:spPr/>
      <dgm:t>
        <a:bodyPr/>
        <a:lstStyle/>
        <a:p>
          <a:endParaRPr lang="en-US"/>
        </a:p>
      </dgm:t>
    </dgm:pt>
    <dgm:pt modelId="{E5B1D531-18C5-4557-A29F-4E4DF919DE32}" type="sibTrans" cxnId="{71C25F0C-CE43-4AE1-BEFB-AAFF327340BD}">
      <dgm:prSet/>
      <dgm:spPr/>
      <dgm:t>
        <a:bodyPr/>
        <a:lstStyle/>
        <a:p>
          <a:endParaRPr lang="en-US"/>
        </a:p>
      </dgm:t>
    </dgm:pt>
    <dgm:pt modelId="{E2085BEE-17F1-4EB6-8799-02C4C0891BA8}">
      <dgm:prSet/>
      <dgm:spPr/>
      <dgm:t>
        <a:bodyPr/>
        <a:lstStyle/>
        <a:p>
          <a:r>
            <a:rPr lang="en-US"/>
            <a:t>Increase in cost of contract with Ambulance Provider: $200,000 increase over FY24</a:t>
          </a:r>
        </a:p>
      </dgm:t>
    </dgm:pt>
    <dgm:pt modelId="{6DA5DA85-86C5-4649-88A1-A09FF0E97DDB}" type="parTrans" cxnId="{08E68217-6FAD-4F65-9BBC-98B526B8EBF1}">
      <dgm:prSet/>
      <dgm:spPr/>
      <dgm:t>
        <a:bodyPr/>
        <a:lstStyle/>
        <a:p>
          <a:endParaRPr lang="en-US"/>
        </a:p>
      </dgm:t>
    </dgm:pt>
    <dgm:pt modelId="{1ABB9D84-2C97-4011-B813-912D0ECAAEC8}" type="sibTrans" cxnId="{08E68217-6FAD-4F65-9BBC-98B526B8EBF1}">
      <dgm:prSet/>
      <dgm:spPr/>
      <dgm:t>
        <a:bodyPr/>
        <a:lstStyle/>
        <a:p>
          <a:endParaRPr lang="en-US"/>
        </a:p>
      </dgm:t>
    </dgm:pt>
    <dgm:pt modelId="{A5816C2A-2947-43D4-8E9D-2A4B90B94849}">
      <dgm:prSet/>
      <dgm:spPr/>
      <dgm:t>
        <a:bodyPr/>
        <a:lstStyle/>
        <a:p>
          <a:r>
            <a:rPr lang="en-US"/>
            <a:t>Capital Reserves/Improvements:</a:t>
          </a:r>
        </a:p>
      </dgm:t>
    </dgm:pt>
    <dgm:pt modelId="{1EE3A097-205F-498C-8050-12E90452B42C}" type="parTrans" cxnId="{13101084-3F66-4AFA-B9C3-94BF11EF782B}">
      <dgm:prSet/>
      <dgm:spPr/>
      <dgm:t>
        <a:bodyPr/>
        <a:lstStyle/>
        <a:p>
          <a:endParaRPr lang="en-US"/>
        </a:p>
      </dgm:t>
    </dgm:pt>
    <dgm:pt modelId="{5512565C-2219-499A-B043-E161C1308A5A}" type="sibTrans" cxnId="{13101084-3F66-4AFA-B9C3-94BF11EF782B}">
      <dgm:prSet/>
      <dgm:spPr/>
      <dgm:t>
        <a:bodyPr/>
        <a:lstStyle/>
        <a:p>
          <a:endParaRPr lang="en-US"/>
        </a:p>
      </dgm:t>
    </dgm:pt>
    <dgm:pt modelId="{6A27093A-A1B8-41F9-8A8F-11006808A266}">
      <dgm:prSet/>
      <dgm:spPr/>
      <dgm:t>
        <a:bodyPr/>
        <a:lstStyle/>
        <a:p>
          <a:r>
            <a:rPr lang="en-US"/>
            <a:t>CIP: $400,000 Ambulance </a:t>
          </a:r>
        </a:p>
      </dgm:t>
    </dgm:pt>
    <dgm:pt modelId="{39887B7E-1DFC-4AA1-9E84-B3DA97D8B592}" type="parTrans" cxnId="{1AD123F7-E605-4DC7-9551-D07F9E10E1A1}">
      <dgm:prSet/>
      <dgm:spPr/>
      <dgm:t>
        <a:bodyPr/>
        <a:lstStyle/>
        <a:p>
          <a:endParaRPr lang="en-US"/>
        </a:p>
      </dgm:t>
    </dgm:pt>
    <dgm:pt modelId="{73D4403A-215D-499E-8C28-46ED7CE1E0CD}" type="sibTrans" cxnId="{1AD123F7-E605-4DC7-9551-D07F9E10E1A1}">
      <dgm:prSet/>
      <dgm:spPr/>
      <dgm:t>
        <a:bodyPr/>
        <a:lstStyle/>
        <a:p>
          <a:endParaRPr lang="en-US"/>
        </a:p>
      </dgm:t>
    </dgm:pt>
    <dgm:pt modelId="{07A7D7FD-4A15-41E7-BCE9-F256DCE3BE76}">
      <dgm:prSet/>
      <dgm:spPr/>
      <dgm:t>
        <a:bodyPr/>
        <a:lstStyle/>
        <a:p>
          <a:r>
            <a:rPr lang="en-US"/>
            <a:t>CIP: $20,000 Public Safety Building Renovation </a:t>
          </a:r>
        </a:p>
      </dgm:t>
    </dgm:pt>
    <dgm:pt modelId="{9CCD44DE-5D88-4ECD-BF1B-14CBDED9226C}" type="parTrans" cxnId="{E32B1AFB-A9BB-4611-9641-BE523149506A}">
      <dgm:prSet/>
      <dgm:spPr/>
      <dgm:t>
        <a:bodyPr/>
        <a:lstStyle/>
        <a:p>
          <a:endParaRPr lang="en-US"/>
        </a:p>
      </dgm:t>
    </dgm:pt>
    <dgm:pt modelId="{76B39C81-61E7-4817-AEAB-148FAFC5CEB9}" type="sibTrans" cxnId="{E32B1AFB-A9BB-4611-9641-BE523149506A}">
      <dgm:prSet/>
      <dgm:spPr/>
      <dgm:t>
        <a:bodyPr/>
        <a:lstStyle/>
        <a:p>
          <a:endParaRPr lang="en-US"/>
        </a:p>
      </dgm:t>
    </dgm:pt>
    <dgm:pt modelId="{91F5E4FA-2FFD-4367-9063-28D55B061B36}" type="pres">
      <dgm:prSet presAssocID="{FEF1CD23-DA8C-4B82-9DEE-EDFB93978F35}" presName="Name0" presStyleCnt="0">
        <dgm:presLayoutVars>
          <dgm:dir/>
          <dgm:animLvl val="lvl"/>
          <dgm:resizeHandles val="exact"/>
        </dgm:presLayoutVars>
      </dgm:prSet>
      <dgm:spPr/>
    </dgm:pt>
    <dgm:pt modelId="{595992E6-2510-4A82-B27B-5C30EA147F71}" type="pres">
      <dgm:prSet presAssocID="{64353A43-D057-4FD1-B7B3-B14D3EF17876}" presName="composite" presStyleCnt="0"/>
      <dgm:spPr/>
    </dgm:pt>
    <dgm:pt modelId="{7DD5114F-E542-4E30-A80F-9FC8BA9DF981}" type="pres">
      <dgm:prSet presAssocID="{64353A43-D057-4FD1-B7B3-B14D3EF1787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CBD5EE8-3D26-41CE-923F-A33B876E3392}" type="pres">
      <dgm:prSet presAssocID="{64353A43-D057-4FD1-B7B3-B14D3EF17876}" presName="desTx" presStyleLbl="alignAccFollowNode1" presStyleIdx="0" presStyleCnt="2">
        <dgm:presLayoutVars>
          <dgm:bulletEnabled val="1"/>
        </dgm:presLayoutVars>
      </dgm:prSet>
      <dgm:spPr/>
    </dgm:pt>
    <dgm:pt modelId="{5AD00A99-4899-40F4-9371-9F3B1D6B798E}" type="pres">
      <dgm:prSet presAssocID="{68A49647-3053-4B62-99E8-3C2FA9661584}" presName="space" presStyleCnt="0"/>
      <dgm:spPr/>
    </dgm:pt>
    <dgm:pt modelId="{30AED181-9CC5-4799-ACBC-2C5B954E2AF1}" type="pres">
      <dgm:prSet presAssocID="{D49310FB-3369-4FD7-A60B-347E1C12DD8F}" presName="composite" presStyleCnt="0"/>
      <dgm:spPr/>
    </dgm:pt>
    <dgm:pt modelId="{FC6499AA-4754-438E-8705-088F2EEC132E}" type="pres">
      <dgm:prSet presAssocID="{D49310FB-3369-4FD7-A60B-347E1C12DD8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38B5BEC-3DDE-466E-8190-3CFDCBF2EA41}" type="pres">
      <dgm:prSet presAssocID="{D49310FB-3369-4FD7-A60B-347E1C12DD8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D443203-3E66-454C-9E52-D2C48DFBE910}" srcId="{A90E9F2B-9907-453A-9D1D-4F2505B1582F}" destId="{B1F70879-B244-4D35-80C1-7CBF5E832E39}" srcOrd="0" destOrd="0" parTransId="{22351175-018B-46EA-8820-E3923F068409}" sibTransId="{2C4A5E17-9C1C-4A21-9386-BFF50A3EB2C1}"/>
    <dgm:cxn modelId="{743E330B-CAD7-4F01-853F-D42C930128D4}" srcId="{71F774FB-9F76-44A8-9948-4D1881F883F2}" destId="{8CF5A01F-43D0-4E62-A4E6-8A7ECDE3B877}" srcOrd="1" destOrd="0" parTransId="{92A73828-D163-4BE8-BEB4-43063C3672B5}" sibTransId="{62DB230D-5925-48C9-AEA6-8CB43529B1D0}"/>
    <dgm:cxn modelId="{71C25F0C-CE43-4AE1-BEFB-AAFF327340BD}" srcId="{A90E9F2B-9907-453A-9D1D-4F2505B1582F}" destId="{EBC8F1BA-378D-4E42-B671-5FA4EF93D88C}" srcOrd="1" destOrd="0" parTransId="{9CC9805E-3196-488C-97DC-B9C486966F3C}" sibTransId="{E5B1D531-18C5-4557-A29F-4E4DF919DE32}"/>
    <dgm:cxn modelId="{FD2BCF15-CBC7-470D-BD07-3A6CB12422B3}" type="presOf" srcId="{6A27093A-A1B8-41F9-8A8F-11006808A266}" destId="{C38B5BEC-3DDE-466E-8190-3CFDCBF2EA41}" srcOrd="0" destOrd="5" presId="urn:microsoft.com/office/officeart/2005/8/layout/hList1"/>
    <dgm:cxn modelId="{08E68217-6FAD-4F65-9BBC-98B526B8EBF1}" srcId="{D49310FB-3369-4FD7-A60B-347E1C12DD8F}" destId="{E2085BEE-17F1-4EB6-8799-02C4C0891BA8}" srcOrd="1" destOrd="0" parTransId="{6DA5DA85-86C5-4649-88A1-A09FF0E97DDB}" sibTransId="{1ABB9D84-2C97-4011-B813-912D0ECAAEC8}"/>
    <dgm:cxn modelId="{32BCF21B-639B-4DFB-BB7F-118F615A1D61}" srcId="{64353A43-D057-4FD1-B7B3-B14D3EF17876}" destId="{2D96C2B5-A3B9-44E3-815F-5DB79294D8DE}" srcOrd="3" destOrd="0" parTransId="{5ADA0BAE-A1B6-41D9-AC3F-C73E75CA9197}" sibTransId="{03FAE8D3-1B33-4A41-AE89-1856BD583C4E}"/>
    <dgm:cxn modelId="{9B2C431C-F8E6-49C7-BA9B-A860945A81EA}" type="presOf" srcId="{07A7D7FD-4A15-41E7-BCE9-F256DCE3BE76}" destId="{C38B5BEC-3DDE-466E-8190-3CFDCBF2EA41}" srcOrd="0" destOrd="6" presId="urn:microsoft.com/office/officeart/2005/8/layout/hList1"/>
    <dgm:cxn modelId="{EB57DA21-86EB-4132-9335-FF0CA1F384D0}" type="presOf" srcId="{808DD566-ED29-48FC-8D02-14580480E9E2}" destId="{CCBD5EE8-3D26-41CE-923F-A33B876E3392}" srcOrd="0" destOrd="1" presId="urn:microsoft.com/office/officeart/2005/8/layout/hList1"/>
    <dgm:cxn modelId="{D88DA328-D82F-4078-A6E0-A51B9A182F95}" srcId="{64353A43-D057-4FD1-B7B3-B14D3EF17876}" destId="{48F2F2A6-681D-4D08-A23E-615A19115F02}" srcOrd="2" destOrd="0" parTransId="{72159DF7-467F-4B34-9D93-F915A9B0D046}" sibTransId="{36F66FC4-B8E4-447A-BB3B-8C1386BE276D}"/>
    <dgm:cxn modelId="{84569D33-82C8-496D-BA6B-620AB96D12F7}" srcId="{761ACB6D-A687-4B30-9046-C22D545FA2E0}" destId="{411C8D7F-4EAB-4655-9BCF-9B68EBDAC499}" srcOrd="0" destOrd="0" parTransId="{D16DB09C-E853-418E-A76C-4561C31F249B}" sibTransId="{0B6EDBCE-CE86-4B31-B5F6-37E38B8B2C68}"/>
    <dgm:cxn modelId="{7AD46534-B82D-43B4-BBC5-670B12F525E7}" type="presOf" srcId="{E2085BEE-17F1-4EB6-8799-02C4C0891BA8}" destId="{C38B5BEC-3DDE-466E-8190-3CFDCBF2EA41}" srcOrd="0" destOrd="3" presId="urn:microsoft.com/office/officeart/2005/8/layout/hList1"/>
    <dgm:cxn modelId="{6EA8B735-1283-4540-81EB-610669550595}" type="presOf" srcId="{71F774FB-9F76-44A8-9948-4D1881F883F2}" destId="{CCBD5EE8-3D26-41CE-923F-A33B876E3392}" srcOrd="0" destOrd="0" presId="urn:microsoft.com/office/officeart/2005/8/layout/hList1"/>
    <dgm:cxn modelId="{8CE9705F-2E2F-4081-9A7C-52A8222C07CE}" type="presOf" srcId="{B1F70879-B244-4D35-80C1-7CBF5E832E39}" destId="{C38B5BEC-3DDE-466E-8190-3CFDCBF2EA41}" srcOrd="0" destOrd="1" presId="urn:microsoft.com/office/officeart/2005/8/layout/hList1"/>
    <dgm:cxn modelId="{81275D61-F4FE-43B2-A87D-5322A1A7BE95}" type="presOf" srcId="{411C8D7F-4EAB-4655-9BCF-9B68EBDAC499}" destId="{CCBD5EE8-3D26-41CE-923F-A33B876E3392}" srcOrd="0" destOrd="7" presId="urn:microsoft.com/office/officeart/2005/8/layout/hList1"/>
    <dgm:cxn modelId="{5ED53A48-5863-4F93-B383-D3163A260240}" type="presOf" srcId="{A5816C2A-2947-43D4-8E9D-2A4B90B94849}" destId="{C38B5BEC-3DDE-466E-8190-3CFDCBF2EA41}" srcOrd="0" destOrd="4" presId="urn:microsoft.com/office/officeart/2005/8/layout/hList1"/>
    <dgm:cxn modelId="{9BFF6968-F672-45F6-A59C-8B1AA0842700}" srcId="{64353A43-D057-4FD1-B7B3-B14D3EF17876}" destId="{71F774FB-9F76-44A8-9948-4D1881F883F2}" srcOrd="0" destOrd="0" parTransId="{246F5272-AF4A-410A-A96D-BEE67B1D5377}" sibTransId="{DD34A78B-6F05-4488-9BA9-46F69FFC3A51}"/>
    <dgm:cxn modelId="{B47F1D74-3231-41BB-9D80-49246B87F146}" type="presOf" srcId="{A90E9F2B-9907-453A-9D1D-4F2505B1582F}" destId="{C38B5BEC-3DDE-466E-8190-3CFDCBF2EA41}" srcOrd="0" destOrd="0" presId="urn:microsoft.com/office/officeart/2005/8/layout/hList1"/>
    <dgm:cxn modelId="{C3D46A5A-FDCD-4998-A2D0-FF689933A2F2}" type="presOf" srcId="{2D96C2B5-A3B9-44E3-815F-5DB79294D8DE}" destId="{CCBD5EE8-3D26-41CE-923F-A33B876E3392}" srcOrd="0" destOrd="5" presId="urn:microsoft.com/office/officeart/2005/8/layout/hList1"/>
    <dgm:cxn modelId="{13101084-3F66-4AFA-B9C3-94BF11EF782B}" srcId="{D49310FB-3369-4FD7-A60B-347E1C12DD8F}" destId="{A5816C2A-2947-43D4-8E9D-2A4B90B94849}" srcOrd="2" destOrd="0" parTransId="{1EE3A097-205F-498C-8050-12E90452B42C}" sibTransId="{5512565C-2219-499A-B043-E161C1308A5A}"/>
    <dgm:cxn modelId="{CC71A487-B40A-4B0D-8E8A-3D581792D091}" type="presOf" srcId="{48F2F2A6-681D-4D08-A23E-615A19115F02}" destId="{CCBD5EE8-3D26-41CE-923F-A33B876E3392}" srcOrd="0" destOrd="4" presId="urn:microsoft.com/office/officeart/2005/8/layout/hList1"/>
    <dgm:cxn modelId="{4DF53C89-46FE-4E9E-AF02-D52498DF9E47}" type="presOf" srcId="{EBC8F1BA-378D-4E42-B671-5FA4EF93D88C}" destId="{C38B5BEC-3DDE-466E-8190-3CFDCBF2EA41}" srcOrd="0" destOrd="2" presId="urn:microsoft.com/office/officeart/2005/8/layout/hList1"/>
    <dgm:cxn modelId="{0939C68D-9908-4E34-8378-8FE825D68B4F}" srcId="{FEF1CD23-DA8C-4B82-9DEE-EDFB93978F35}" destId="{D49310FB-3369-4FD7-A60B-347E1C12DD8F}" srcOrd="1" destOrd="0" parTransId="{6F4B4978-5FC9-4B9A-AABA-0382CAE44BD0}" sibTransId="{843A5D25-BB81-483D-9E2B-A6F78F851970}"/>
    <dgm:cxn modelId="{CB01D68F-D3A6-418F-9218-342744FD8FA5}" type="presOf" srcId="{761ACB6D-A687-4B30-9046-C22D545FA2E0}" destId="{CCBD5EE8-3D26-41CE-923F-A33B876E3392}" srcOrd="0" destOrd="6" presId="urn:microsoft.com/office/officeart/2005/8/layout/hList1"/>
    <dgm:cxn modelId="{3B946B9D-70FB-4B44-A296-53FC2B6F433E}" type="presOf" srcId="{D49310FB-3369-4FD7-A60B-347E1C12DD8F}" destId="{FC6499AA-4754-438E-8705-088F2EEC132E}" srcOrd="0" destOrd="0" presId="urn:microsoft.com/office/officeart/2005/8/layout/hList1"/>
    <dgm:cxn modelId="{FD57FF9E-E05C-44B5-850E-D87063CDF58C}" type="presOf" srcId="{104BB811-66A1-4E39-A60F-B9DDB45BD9EC}" destId="{CCBD5EE8-3D26-41CE-923F-A33B876E3392}" srcOrd="0" destOrd="3" presId="urn:microsoft.com/office/officeart/2005/8/layout/hList1"/>
    <dgm:cxn modelId="{4AF53DB7-08BA-4A95-A100-FD6D3DA6F0B7}" srcId="{FEF1CD23-DA8C-4B82-9DEE-EDFB93978F35}" destId="{64353A43-D057-4FD1-B7B3-B14D3EF17876}" srcOrd="0" destOrd="0" parTransId="{ACACEF8E-7673-42F3-A343-53843312F606}" sibTransId="{68A49647-3053-4B62-99E8-3C2FA9661584}"/>
    <dgm:cxn modelId="{639104BD-0247-498F-984A-0717335687C6}" srcId="{64353A43-D057-4FD1-B7B3-B14D3EF17876}" destId="{104BB811-66A1-4E39-A60F-B9DDB45BD9EC}" srcOrd="1" destOrd="0" parTransId="{C6AFC139-CB20-4F0C-83C2-A789EA38C62C}" sibTransId="{AC61CE8D-B467-40CF-81EE-4417DFB56809}"/>
    <dgm:cxn modelId="{03A98BCC-8532-476C-9E41-231A1A535900}" srcId="{71F774FB-9F76-44A8-9948-4D1881F883F2}" destId="{808DD566-ED29-48FC-8D02-14580480E9E2}" srcOrd="0" destOrd="0" parTransId="{1B46D883-D6FB-48E7-8640-02E31DE34930}" sibTransId="{B78CF393-250B-4AF0-8791-FD25317681F8}"/>
    <dgm:cxn modelId="{FF631CD1-923C-42D8-B656-05E2E896DDD3}" type="presOf" srcId="{64353A43-D057-4FD1-B7B3-B14D3EF17876}" destId="{7DD5114F-E542-4E30-A80F-9FC8BA9DF981}" srcOrd="0" destOrd="0" presId="urn:microsoft.com/office/officeart/2005/8/layout/hList1"/>
    <dgm:cxn modelId="{44A1F9DC-B119-4F23-B58D-75539E77C5B0}" type="presOf" srcId="{8CF5A01F-43D0-4E62-A4E6-8A7ECDE3B877}" destId="{CCBD5EE8-3D26-41CE-923F-A33B876E3392}" srcOrd="0" destOrd="2" presId="urn:microsoft.com/office/officeart/2005/8/layout/hList1"/>
    <dgm:cxn modelId="{057AB5F4-0AE1-431C-8300-88FBB47D9777}" type="presOf" srcId="{FEF1CD23-DA8C-4B82-9DEE-EDFB93978F35}" destId="{91F5E4FA-2FFD-4367-9063-28D55B061B36}" srcOrd="0" destOrd="0" presId="urn:microsoft.com/office/officeart/2005/8/layout/hList1"/>
    <dgm:cxn modelId="{4693D9F6-4F0E-49DF-B6AB-5CCFD8BEE704}" srcId="{64353A43-D057-4FD1-B7B3-B14D3EF17876}" destId="{761ACB6D-A687-4B30-9046-C22D545FA2E0}" srcOrd="4" destOrd="0" parTransId="{15A5B59A-F17F-489B-B2B6-3B87B3E4EFB8}" sibTransId="{24EEF68F-4CC7-4CAB-BE49-DF8AAA7BDADE}"/>
    <dgm:cxn modelId="{1AD123F7-E605-4DC7-9551-D07F9E10E1A1}" srcId="{A5816C2A-2947-43D4-8E9D-2A4B90B94849}" destId="{6A27093A-A1B8-41F9-8A8F-11006808A266}" srcOrd="0" destOrd="0" parTransId="{39887B7E-1DFC-4AA1-9E84-B3DA97D8B592}" sibTransId="{73D4403A-215D-499E-8C28-46ED7CE1E0CD}"/>
    <dgm:cxn modelId="{E32B1AFB-A9BB-4611-9641-BE523149506A}" srcId="{A5816C2A-2947-43D4-8E9D-2A4B90B94849}" destId="{07A7D7FD-4A15-41E7-BCE9-F256DCE3BE76}" srcOrd="1" destOrd="0" parTransId="{9CCD44DE-5D88-4ECD-BF1B-14CBDED9226C}" sibTransId="{76B39C81-61E7-4817-AEAB-148FAFC5CEB9}"/>
    <dgm:cxn modelId="{A29539FB-ACF6-4870-BA72-69D71CE82E2B}" srcId="{D49310FB-3369-4FD7-A60B-347E1C12DD8F}" destId="{A90E9F2B-9907-453A-9D1D-4F2505B1582F}" srcOrd="0" destOrd="0" parTransId="{6F2E8170-A003-4939-A95E-28F231826759}" sibTransId="{ABC228A5-1860-4B65-8F47-CE5795ECBFF4}"/>
    <dgm:cxn modelId="{D68CA291-7804-40C3-9D70-3BE647B6F989}" type="presParOf" srcId="{91F5E4FA-2FFD-4367-9063-28D55B061B36}" destId="{595992E6-2510-4A82-B27B-5C30EA147F71}" srcOrd="0" destOrd="0" presId="urn:microsoft.com/office/officeart/2005/8/layout/hList1"/>
    <dgm:cxn modelId="{1262FD7E-71BE-4CB8-9020-DECB7FA2BEC0}" type="presParOf" srcId="{595992E6-2510-4A82-B27B-5C30EA147F71}" destId="{7DD5114F-E542-4E30-A80F-9FC8BA9DF981}" srcOrd="0" destOrd="0" presId="urn:microsoft.com/office/officeart/2005/8/layout/hList1"/>
    <dgm:cxn modelId="{DA813C62-01D5-4229-8D55-D63E0ECF54E9}" type="presParOf" srcId="{595992E6-2510-4A82-B27B-5C30EA147F71}" destId="{CCBD5EE8-3D26-41CE-923F-A33B876E3392}" srcOrd="1" destOrd="0" presId="urn:microsoft.com/office/officeart/2005/8/layout/hList1"/>
    <dgm:cxn modelId="{E9EFBB3F-B02F-4CEE-AD84-FB83AF45A652}" type="presParOf" srcId="{91F5E4FA-2FFD-4367-9063-28D55B061B36}" destId="{5AD00A99-4899-40F4-9371-9F3B1D6B798E}" srcOrd="1" destOrd="0" presId="urn:microsoft.com/office/officeart/2005/8/layout/hList1"/>
    <dgm:cxn modelId="{509DDE35-C635-40B2-AB5A-D9A15F06AD9B}" type="presParOf" srcId="{91F5E4FA-2FFD-4367-9063-28D55B061B36}" destId="{30AED181-9CC5-4799-ACBC-2C5B954E2AF1}" srcOrd="2" destOrd="0" presId="urn:microsoft.com/office/officeart/2005/8/layout/hList1"/>
    <dgm:cxn modelId="{1773009A-E807-4238-8157-5F758AEC9DCA}" type="presParOf" srcId="{30AED181-9CC5-4799-ACBC-2C5B954E2AF1}" destId="{FC6499AA-4754-438E-8705-088F2EEC132E}" srcOrd="0" destOrd="0" presId="urn:microsoft.com/office/officeart/2005/8/layout/hList1"/>
    <dgm:cxn modelId="{F1D1865C-2B91-46D7-81BD-A3C83586A083}" type="presParOf" srcId="{30AED181-9CC5-4799-ACBC-2C5B954E2AF1}" destId="{C38B5BEC-3DDE-466E-8190-3CFDCBF2EA4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8221CC-0074-4059-888E-B66B3E5B368D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4302F4E-EFE9-4493-A663-E47943C56063}">
      <dgm:prSet/>
      <dgm:spPr/>
      <dgm:t>
        <a:bodyPr/>
        <a:lstStyle/>
        <a:p>
          <a:r>
            <a:rPr lang="en-US"/>
            <a:t>Dispatch</a:t>
          </a:r>
        </a:p>
      </dgm:t>
    </dgm:pt>
    <dgm:pt modelId="{0398EB6D-0A42-4E57-A557-841783BE6AB6}" type="parTrans" cxnId="{05834629-69D9-4BD7-9EB5-946AE67A749A}">
      <dgm:prSet/>
      <dgm:spPr/>
      <dgm:t>
        <a:bodyPr/>
        <a:lstStyle/>
        <a:p>
          <a:endParaRPr lang="en-US"/>
        </a:p>
      </dgm:t>
    </dgm:pt>
    <dgm:pt modelId="{C05F500F-F895-43AF-A83C-8BF13867B034}" type="sibTrans" cxnId="{05834629-69D9-4BD7-9EB5-946AE67A749A}">
      <dgm:prSet/>
      <dgm:spPr/>
      <dgm:t>
        <a:bodyPr/>
        <a:lstStyle/>
        <a:p>
          <a:endParaRPr lang="en-US"/>
        </a:p>
      </dgm:t>
    </dgm:pt>
    <dgm:pt modelId="{8A2E80C7-1956-4A0C-8EB0-A2C851FA937E}">
      <dgm:prSet/>
      <dgm:spPr/>
      <dgm:t>
        <a:bodyPr/>
        <a:lstStyle/>
        <a:p>
          <a:r>
            <a:rPr lang="en-US"/>
            <a:t>14.9% by Knox County Regional Communications Center</a:t>
          </a:r>
        </a:p>
      </dgm:t>
    </dgm:pt>
    <dgm:pt modelId="{1BC0B1E1-9B33-41D0-8175-C033025C89FE}" type="parTrans" cxnId="{B303540F-DA13-4C08-9F6C-255F6B680ADD}">
      <dgm:prSet/>
      <dgm:spPr/>
      <dgm:t>
        <a:bodyPr/>
        <a:lstStyle/>
        <a:p>
          <a:endParaRPr lang="en-US"/>
        </a:p>
      </dgm:t>
    </dgm:pt>
    <dgm:pt modelId="{61D076D5-CF28-436C-A850-BABA7DF5B735}" type="sibTrans" cxnId="{B303540F-DA13-4C08-9F6C-255F6B680ADD}">
      <dgm:prSet/>
      <dgm:spPr/>
      <dgm:t>
        <a:bodyPr/>
        <a:lstStyle/>
        <a:p>
          <a:endParaRPr lang="en-US"/>
        </a:p>
      </dgm:t>
    </dgm:pt>
    <dgm:pt modelId="{A11618E4-9103-40AE-A415-C6DAB3D191C4}">
      <dgm:prSet/>
      <dgm:spPr/>
      <dgm:t>
        <a:bodyPr/>
        <a:lstStyle/>
        <a:p>
          <a:r>
            <a:rPr lang="en-US"/>
            <a:t>Public Safety Building</a:t>
          </a:r>
        </a:p>
      </dgm:t>
    </dgm:pt>
    <dgm:pt modelId="{CABE58EB-5C13-42DE-9F31-359D5BAC6A4E}" type="parTrans" cxnId="{D2547891-5BF1-4B05-A42C-64FF75BE245E}">
      <dgm:prSet/>
      <dgm:spPr/>
      <dgm:t>
        <a:bodyPr/>
        <a:lstStyle/>
        <a:p>
          <a:endParaRPr lang="en-US"/>
        </a:p>
      </dgm:t>
    </dgm:pt>
    <dgm:pt modelId="{C875CA4D-33C8-4266-884C-80A2AC9C4D59}" type="sibTrans" cxnId="{D2547891-5BF1-4B05-A42C-64FF75BE245E}">
      <dgm:prSet/>
      <dgm:spPr/>
      <dgm:t>
        <a:bodyPr/>
        <a:lstStyle/>
        <a:p>
          <a:endParaRPr lang="en-US"/>
        </a:p>
      </dgm:t>
    </dgm:pt>
    <dgm:pt modelId="{858A44B4-40EE-4A14-9266-C8AAA2B25250}">
      <dgm:prSet/>
      <dgm:spPr/>
      <dgm:t>
        <a:bodyPr/>
        <a:lstStyle/>
        <a:p>
          <a:r>
            <a:rPr lang="en-US"/>
            <a:t>Increases in maintenance costs:</a:t>
          </a:r>
        </a:p>
      </dgm:t>
    </dgm:pt>
    <dgm:pt modelId="{B7C124D0-80B5-42A3-A00E-000657BDCF8A}" type="parTrans" cxnId="{6A300D8B-AE19-4E89-A29C-F75821B0E4C0}">
      <dgm:prSet/>
      <dgm:spPr/>
      <dgm:t>
        <a:bodyPr/>
        <a:lstStyle/>
        <a:p>
          <a:endParaRPr lang="en-US"/>
        </a:p>
      </dgm:t>
    </dgm:pt>
    <dgm:pt modelId="{16B3CD5E-5027-4C86-9E46-58D45FF25964}" type="sibTrans" cxnId="{6A300D8B-AE19-4E89-A29C-F75821B0E4C0}">
      <dgm:prSet/>
      <dgm:spPr/>
      <dgm:t>
        <a:bodyPr/>
        <a:lstStyle/>
        <a:p>
          <a:endParaRPr lang="en-US"/>
        </a:p>
      </dgm:t>
    </dgm:pt>
    <dgm:pt modelId="{1C7228D6-11A4-4638-BA47-4999B7CCE16C}">
      <dgm:prSet/>
      <dgm:spPr/>
      <dgm:t>
        <a:bodyPr/>
        <a:lstStyle/>
        <a:p>
          <a:r>
            <a:rPr lang="en-US"/>
            <a:t>HVAC</a:t>
          </a:r>
        </a:p>
      </dgm:t>
    </dgm:pt>
    <dgm:pt modelId="{E789EAB1-D127-4828-BD2E-80B37F372CDF}" type="parTrans" cxnId="{C0756DAB-233C-44A1-A4DF-1AFCE7505EB7}">
      <dgm:prSet/>
      <dgm:spPr/>
      <dgm:t>
        <a:bodyPr/>
        <a:lstStyle/>
        <a:p>
          <a:endParaRPr lang="en-US"/>
        </a:p>
      </dgm:t>
    </dgm:pt>
    <dgm:pt modelId="{2110D347-CADB-404A-BEFC-AFDE72BCC3FE}" type="sibTrans" cxnId="{C0756DAB-233C-44A1-A4DF-1AFCE7505EB7}">
      <dgm:prSet/>
      <dgm:spPr/>
      <dgm:t>
        <a:bodyPr/>
        <a:lstStyle/>
        <a:p>
          <a:endParaRPr lang="en-US"/>
        </a:p>
      </dgm:t>
    </dgm:pt>
    <dgm:pt modelId="{42AE8B89-A307-458D-94CD-A12B4BA0AA52}">
      <dgm:prSet/>
      <dgm:spPr/>
      <dgm:t>
        <a:bodyPr/>
        <a:lstStyle/>
        <a:p>
          <a:r>
            <a:rPr lang="en-US"/>
            <a:t>General building maintenance</a:t>
          </a:r>
        </a:p>
      </dgm:t>
    </dgm:pt>
    <dgm:pt modelId="{F57BAB0C-5122-465C-9974-D58A9D8EA283}" type="parTrans" cxnId="{AFA2060C-9A64-43CD-8E9C-8FDF2EA4B5D4}">
      <dgm:prSet/>
      <dgm:spPr/>
      <dgm:t>
        <a:bodyPr/>
        <a:lstStyle/>
        <a:p>
          <a:endParaRPr lang="en-US"/>
        </a:p>
      </dgm:t>
    </dgm:pt>
    <dgm:pt modelId="{C3EF774B-86E4-4EC6-B534-BB16E4D108E2}" type="sibTrans" cxnId="{AFA2060C-9A64-43CD-8E9C-8FDF2EA4B5D4}">
      <dgm:prSet/>
      <dgm:spPr/>
      <dgm:t>
        <a:bodyPr/>
        <a:lstStyle/>
        <a:p>
          <a:endParaRPr lang="en-US"/>
        </a:p>
      </dgm:t>
    </dgm:pt>
    <dgm:pt modelId="{D779A5C3-ADE9-4EB2-AD8E-47EC7F47F848}">
      <dgm:prSet/>
      <dgm:spPr/>
      <dgm:t>
        <a:bodyPr/>
        <a:lstStyle/>
        <a:p>
          <a:r>
            <a:rPr lang="en-US"/>
            <a:t>Equipment</a:t>
          </a:r>
        </a:p>
      </dgm:t>
    </dgm:pt>
    <dgm:pt modelId="{086F7E98-27DC-48CA-984B-6E0CEA6B41CB}" type="parTrans" cxnId="{0ACAE2A6-8E6B-4424-9790-CA4A0580DA32}">
      <dgm:prSet/>
      <dgm:spPr/>
      <dgm:t>
        <a:bodyPr/>
        <a:lstStyle/>
        <a:p>
          <a:endParaRPr lang="en-US"/>
        </a:p>
      </dgm:t>
    </dgm:pt>
    <dgm:pt modelId="{242E4053-02AF-4C98-ACB8-DC2383D65193}" type="sibTrans" cxnId="{0ACAE2A6-8E6B-4424-9790-CA4A0580DA32}">
      <dgm:prSet/>
      <dgm:spPr/>
      <dgm:t>
        <a:bodyPr/>
        <a:lstStyle/>
        <a:p>
          <a:endParaRPr lang="en-US"/>
        </a:p>
      </dgm:t>
    </dgm:pt>
    <dgm:pt modelId="{3A3E517A-2A7D-4422-87F0-D19C9EAAC13D}">
      <dgm:prSet/>
      <dgm:spPr/>
      <dgm:t>
        <a:bodyPr/>
        <a:lstStyle/>
        <a:p>
          <a:r>
            <a:rPr lang="en-US"/>
            <a:t>Hydrant Assessment</a:t>
          </a:r>
        </a:p>
      </dgm:t>
    </dgm:pt>
    <dgm:pt modelId="{E03CCBB8-7255-45CC-8F53-2F7CE975B996}" type="parTrans" cxnId="{18CBEE9B-0F2F-4211-859F-7B2EE90E62E5}">
      <dgm:prSet/>
      <dgm:spPr/>
      <dgm:t>
        <a:bodyPr/>
        <a:lstStyle/>
        <a:p>
          <a:endParaRPr lang="en-US"/>
        </a:p>
      </dgm:t>
    </dgm:pt>
    <dgm:pt modelId="{C060DBDF-71A7-4526-9B9E-9A853326CACA}" type="sibTrans" cxnId="{18CBEE9B-0F2F-4211-859F-7B2EE90E62E5}">
      <dgm:prSet/>
      <dgm:spPr/>
      <dgm:t>
        <a:bodyPr/>
        <a:lstStyle/>
        <a:p>
          <a:endParaRPr lang="en-US"/>
        </a:p>
      </dgm:t>
    </dgm:pt>
    <dgm:pt modelId="{3BC83DF9-52EC-4CD2-BD9B-1B23C43CEFCE}">
      <dgm:prSet/>
      <dgm:spPr/>
      <dgm:t>
        <a:bodyPr/>
        <a:lstStyle/>
        <a:p>
          <a:r>
            <a:rPr lang="en-US"/>
            <a:t>Maine Water rate increase (1.5%)</a:t>
          </a:r>
        </a:p>
      </dgm:t>
    </dgm:pt>
    <dgm:pt modelId="{B9CA88B2-DD37-4319-A41C-9EEC13F97D87}" type="parTrans" cxnId="{E1E10B84-3616-40BC-B24E-2851986F6511}">
      <dgm:prSet/>
      <dgm:spPr/>
      <dgm:t>
        <a:bodyPr/>
        <a:lstStyle/>
        <a:p>
          <a:endParaRPr lang="en-US"/>
        </a:p>
      </dgm:t>
    </dgm:pt>
    <dgm:pt modelId="{F71F0DB1-3D0F-4FA4-9A17-524B0E6A1732}" type="sibTrans" cxnId="{E1E10B84-3616-40BC-B24E-2851986F6511}">
      <dgm:prSet/>
      <dgm:spPr/>
      <dgm:t>
        <a:bodyPr/>
        <a:lstStyle/>
        <a:p>
          <a:endParaRPr lang="en-US"/>
        </a:p>
      </dgm:t>
    </dgm:pt>
    <dgm:pt modelId="{0B05B201-0F48-424C-A9C7-C38752426F6E}">
      <dgm:prSet/>
      <dgm:spPr/>
      <dgm:t>
        <a:bodyPr/>
        <a:lstStyle/>
        <a:p>
          <a:r>
            <a:rPr lang="en-US"/>
            <a:t>Street Lights</a:t>
          </a:r>
        </a:p>
      </dgm:t>
    </dgm:pt>
    <dgm:pt modelId="{AC4CEF43-FB61-4487-8F92-A181EB61B13E}" type="parTrans" cxnId="{00E3FC3D-8385-4049-A90B-AF87BE548806}">
      <dgm:prSet/>
      <dgm:spPr/>
      <dgm:t>
        <a:bodyPr/>
        <a:lstStyle/>
        <a:p>
          <a:endParaRPr lang="en-US"/>
        </a:p>
      </dgm:t>
    </dgm:pt>
    <dgm:pt modelId="{5399C2D0-71FC-44C6-8E96-59B605B42750}" type="sibTrans" cxnId="{00E3FC3D-8385-4049-A90B-AF87BE548806}">
      <dgm:prSet/>
      <dgm:spPr/>
      <dgm:t>
        <a:bodyPr/>
        <a:lstStyle/>
        <a:p>
          <a:endParaRPr lang="en-US"/>
        </a:p>
      </dgm:t>
    </dgm:pt>
    <dgm:pt modelId="{5C5FE65D-DDB8-4044-823E-30FB5084E62A}">
      <dgm:prSet/>
      <dgm:spPr/>
      <dgm:t>
        <a:bodyPr/>
        <a:lstStyle/>
        <a:p>
          <a:r>
            <a:rPr lang="en-US" dirty="0"/>
            <a:t>Increased cost of Downtown streetlight maintenance</a:t>
          </a:r>
        </a:p>
        <a:p>
          <a:r>
            <a:rPr lang="en-US" dirty="0"/>
            <a:t> </a:t>
          </a:r>
        </a:p>
      </dgm:t>
    </dgm:pt>
    <dgm:pt modelId="{949D2CC1-289A-494B-BD62-03311164769D}" type="parTrans" cxnId="{0FB458D9-90B7-435E-9286-E9F3A9DDB4EB}">
      <dgm:prSet/>
      <dgm:spPr/>
      <dgm:t>
        <a:bodyPr/>
        <a:lstStyle/>
        <a:p>
          <a:endParaRPr lang="en-US"/>
        </a:p>
      </dgm:t>
    </dgm:pt>
    <dgm:pt modelId="{16108E16-3E49-4116-B18C-FDFC850816E3}" type="sibTrans" cxnId="{0FB458D9-90B7-435E-9286-E9F3A9DDB4EB}">
      <dgm:prSet/>
      <dgm:spPr/>
      <dgm:t>
        <a:bodyPr/>
        <a:lstStyle/>
        <a:p>
          <a:endParaRPr lang="en-US"/>
        </a:p>
      </dgm:t>
    </dgm:pt>
    <dgm:pt modelId="{9CCF3F46-5CA6-432C-8778-DEC11A94E8D7}" type="pres">
      <dgm:prSet presAssocID="{AD8221CC-0074-4059-888E-B66B3E5B368D}" presName="Name0" presStyleCnt="0">
        <dgm:presLayoutVars>
          <dgm:dir/>
          <dgm:animLvl val="lvl"/>
          <dgm:resizeHandles val="exact"/>
        </dgm:presLayoutVars>
      </dgm:prSet>
      <dgm:spPr/>
    </dgm:pt>
    <dgm:pt modelId="{72A3D0E6-9C5F-4BE6-9F8C-FDDB3AD4EC7F}" type="pres">
      <dgm:prSet presAssocID="{64302F4E-EFE9-4493-A663-E47943C56063}" presName="linNode" presStyleCnt="0"/>
      <dgm:spPr/>
    </dgm:pt>
    <dgm:pt modelId="{AFFA1544-D128-4C42-9823-3F4C6CFDBC9D}" type="pres">
      <dgm:prSet presAssocID="{64302F4E-EFE9-4493-A663-E47943C56063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BAED37EB-5837-4451-ACEC-EB57C43E359A}" type="pres">
      <dgm:prSet presAssocID="{64302F4E-EFE9-4493-A663-E47943C56063}" presName="descendantText" presStyleLbl="alignAccFollowNode1" presStyleIdx="0" presStyleCnt="4">
        <dgm:presLayoutVars>
          <dgm:bulletEnabled/>
        </dgm:presLayoutVars>
      </dgm:prSet>
      <dgm:spPr/>
    </dgm:pt>
    <dgm:pt modelId="{CB4669B0-2BA4-4236-B0DF-3A6A31E30C5F}" type="pres">
      <dgm:prSet presAssocID="{C05F500F-F895-43AF-A83C-8BF13867B034}" presName="sp" presStyleCnt="0"/>
      <dgm:spPr/>
    </dgm:pt>
    <dgm:pt modelId="{73224777-08B5-4374-8368-56A66EDBF2F5}" type="pres">
      <dgm:prSet presAssocID="{A11618E4-9103-40AE-A415-C6DAB3D191C4}" presName="linNode" presStyleCnt="0"/>
      <dgm:spPr/>
    </dgm:pt>
    <dgm:pt modelId="{CADB4B97-5B26-4E9A-8379-46B655AFAACC}" type="pres">
      <dgm:prSet presAssocID="{A11618E4-9103-40AE-A415-C6DAB3D191C4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709B2645-E184-42A2-9A87-C73FBC63FA56}" type="pres">
      <dgm:prSet presAssocID="{A11618E4-9103-40AE-A415-C6DAB3D191C4}" presName="descendantText" presStyleLbl="alignAccFollowNode1" presStyleIdx="1" presStyleCnt="4">
        <dgm:presLayoutVars>
          <dgm:bulletEnabled/>
        </dgm:presLayoutVars>
      </dgm:prSet>
      <dgm:spPr/>
    </dgm:pt>
    <dgm:pt modelId="{E801E3F2-A4D6-4A9E-9DB7-993A1C88DB17}" type="pres">
      <dgm:prSet presAssocID="{C875CA4D-33C8-4266-884C-80A2AC9C4D59}" presName="sp" presStyleCnt="0"/>
      <dgm:spPr/>
    </dgm:pt>
    <dgm:pt modelId="{DF053E1B-EED1-4A2F-AA72-DA564C46F7CB}" type="pres">
      <dgm:prSet presAssocID="{3A3E517A-2A7D-4422-87F0-D19C9EAAC13D}" presName="linNode" presStyleCnt="0"/>
      <dgm:spPr/>
    </dgm:pt>
    <dgm:pt modelId="{A8361A23-B235-4204-AA8E-072D5837EEB1}" type="pres">
      <dgm:prSet presAssocID="{3A3E517A-2A7D-4422-87F0-D19C9EAAC13D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FEE7C73C-BDD8-4E40-A622-0A8093F5B8CE}" type="pres">
      <dgm:prSet presAssocID="{3A3E517A-2A7D-4422-87F0-D19C9EAAC13D}" presName="descendantText" presStyleLbl="alignAccFollowNode1" presStyleIdx="2" presStyleCnt="4">
        <dgm:presLayoutVars>
          <dgm:bulletEnabled/>
        </dgm:presLayoutVars>
      </dgm:prSet>
      <dgm:spPr/>
    </dgm:pt>
    <dgm:pt modelId="{90BABCA7-61BF-4390-B86B-AD3078BA094E}" type="pres">
      <dgm:prSet presAssocID="{C060DBDF-71A7-4526-9B9E-9A853326CACA}" presName="sp" presStyleCnt="0"/>
      <dgm:spPr/>
    </dgm:pt>
    <dgm:pt modelId="{12B5AFAA-CA61-4B88-A01B-DB8528F0D4EF}" type="pres">
      <dgm:prSet presAssocID="{0B05B201-0F48-424C-A9C7-C38752426F6E}" presName="linNode" presStyleCnt="0"/>
      <dgm:spPr/>
    </dgm:pt>
    <dgm:pt modelId="{DE398CAC-FFEB-471D-BD8E-DCA327CAD578}" type="pres">
      <dgm:prSet presAssocID="{0B05B201-0F48-424C-A9C7-C38752426F6E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1AC22F2C-7771-43E1-8D09-8D57FAF69D1B}" type="pres">
      <dgm:prSet presAssocID="{0B05B201-0F48-424C-A9C7-C38752426F6E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2F69B201-8DF9-4538-B511-780CC5D1EDD5}" type="presOf" srcId="{64302F4E-EFE9-4493-A663-E47943C56063}" destId="{AFFA1544-D128-4C42-9823-3F4C6CFDBC9D}" srcOrd="0" destOrd="0" presId="urn:microsoft.com/office/officeart/2016/7/layout/VerticalSolidActionList"/>
    <dgm:cxn modelId="{AFA2060C-9A64-43CD-8E9C-8FDF2EA4B5D4}" srcId="{858A44B4-40EE-4A14-9266-C8AAA2B25250}" destId="{42AE8B89-A307-458D-94CD-A12B4BA0AA52}" srcOrd="1" destOrd="0" parTransId="{F57BAB0C-5122-465C-9974-D58A9D8EA283}" sibTransId="{C3EF774B-86E4-4EC6-B534-BB16E4D108E2}"/>
    <dgm:cxn modelId="{B303540F-DA13-4C08-9F6C-255F6B680ADD}" srcId="{64302F4E-EFE9-4493-A663-E47943C56063}" destId="{8A2E80C7-1956-4A0C-8EB0-A2C851FA937E}" srcOrd="0" destOrd="0" parTransId="{1BC0B1E1-9B33-41D0-8175-C033025C89FE}" sibTransId="{61D076D5-CF28-436C-A850-BABA7DF5B735}"/>
    <dgm:cxn modelId="{55243F10-0D5F-494D-A2C8-B7966EF180D5}" type="presOf" srcId="{0B05B201-0F48-424C-A9C7-C38752426F6E}" destId="{DE398CAC-FFEB-471D-BD8E-DCA327CAD578}" srcOrd="0" destOrd="0" presId="urn:microsoft.com/office/officeart/2016/7/layout/VerticalSolidActionList"/>
    <dgm:cxn modelId="{12075C18-E9EB-4098-87CE-88586B59EEE6}" type="presOf" srcId="{42AE8B89-A307-458D-94CD-A12B4BA0AA52}" destId="{709B2645-E184-42A2-9A87-C73FBC63FA56}" srcOrd="0" destOrd="2" presId="urn:microsoft.com/office/officeart/2016/7/layout/VerticalSolidActionList"/>
    <dgm:cxn modelId="{CC65D81E-444D-430E-ABF7-194A8FEE394C}" type="presOf" srcId="{A11618E4-9103-40AE-A415-C6DAB3D191C4}" destId="{CADB4B97-5B26-4E9A-8379-46B655AFAACC}" srcOrd="0" destOrd="0" presId="urn:microsoft.com/office/officeart/2016/7/layout/VerticalSolidActionList"/>
    <dgm:cxn modelId="{05834629-69D9-4BD7-9EB5-946AE67A749A}" srcId="{AD8221CC-0074-4059-888E-B66B3E5B368D}" destId="{64302F4E-EFE9-4493-A663-E47943C56063}" srcOrd="0" destOrd="0" parTransId="{0398EB6D-0A42-4E57-A557-841783BE6AB6}" sibTransId="{C05F500F-F895-43AF-A83C-8BF13867B034}"/>
    <dgm:cxn modelId="{2F5A153B-EBD0-4A14-9A7B-0F9ED1B35BDE}" type="presOf" srcId="{8A2E80C7-1956-4A0C-8EB0-A2C851FA937E}" destId="{BAED37EB-5837-4451-ACEC-EB57C43E359A}" srcOrd="0" destOrd="0" presId="urn:microsoft.com/office/officeart/2016/7/layout/VerticalSolidActionList"/>
    <dgm:cxn modelId="{00E3FC3D-8385-4049-A90B-AF87BE548806}" srcId="{AD8221CC-0074-4059-888E-B66B3E5B368D}" destId="{0B05B201-0F48-424C-A9C7-C38752426F6E}" srcOrd="3" destOrd="0" parTransId="{AC4CEF43-FB61-4487-8F92-A181EB61B13E}" sibTransId="{5399C2D0-71FC-44C6-8E96-59B605B42750}"/>
    <dgm:cxn modelId="{76CF5249-5DB5-4FF1-A106-D7FD29CC7288}" type="presOf" srcId="{5C5FE65D-DDB8-4044-823E-30FB5084E62A}" destId="{1AC22F2C-7771-43E1-8D09-8D57FAF69D1B}" srcOrd="0" destOrd="0" presId="urn:microsoft.com/office/officeart/2016/7/layout/VerticalSolidActionList"/>
    <dgm:cxn modelId="{E1E10B84-3616-40BC-B24E-2851986F6511}" srcId="{3A3E517A-2A7D-4422-87F0-D19C9EAAC13D}" destId="{3BC83DF9-52EC-4CD2-BD9B-1B23C43CEFCE}" srcOrd="0" destOrd="0" parTransId="{B9CA88B2-DD37-4319-A41C-9EEC13F97D87}" sibTransId="{F71F0DB1-3D0F-4FA4-9A17-524B0E6A1732}"/>
    <dgm:cxn modelId="{6A300D8B-AE19-4E89-A29C-F75821B0E4C0}" srcId="{A11618E4-9103-40AE-A415-C6DAB3D191C4}" destId="{858A44B4-40EE-4A14-9266-C8AAA2B25250}" srcOrd="0" destOrd="0" parTransId="{B7C124D0-80B5-42A3-A00E-000657BDCF8A}" sibTransId="{16B3CD5E-5027-4C86-9E46-58D45FF25964}"/>
    <dgm:cxn modelId="{B5DE138B-47F2-4A86-8F3C-6CA1F1A389E7}" type="presOf" srcId="{1C7228D6-11A4-4638-BA47-4999B7CCE16C}" destId="{709B2645-E184-42A2-9A87-C73FBC63FA56}" srcOrd="0" destOrd="1" presId="urn:microsoft.com/office/officeart/2016/7/layout/VerticalSolidActionList"/>
    <dgm:cxn modelId="{D2547891-5BF1-4B05-A42C-64FF75BE245E}" srcId="{AD8221CC-0074-4059-888E-B66B3E5B368D}" destId="{A11618E4-9103-40AE-A415-C6DAB3D191C4}" srcOrd="1" destOrd="0" parTransId="{CABE58EB-5C13-42DE-9F31-359D5BAC6A4E}" sibTransId="{C875CA4D-33C8-4266-884C-80A2AC9C4D59}"/>
    <dgm:cxn modelId="{10034095-F15B-477F-A839-EF5A9A97E510}" type="presOf" srcId="{3A3E517A-2A7D-4422-87F0-D19C9EAAC13D}" destId="{A8361A23-B235-4204-AA8E-072D5837EEB1}" srcOrd="0" destOrd="0" presId="urn:microsoft.com/office/officeart/2016/7/layout/VerticalSolidActionList"/>
    <dgm:cxn modelId="{18CBEE9B-0F2F-4211-859F-7B2EE90E62E5}" srcId="{AD8221CC-0074-4059-888E-B66B3E5B368D}" destId="{3A3E517A-2A7D-4422-87F0-D19C9EAAC13D}" srcOrd="2" destOrd="0" parTransId="{E03CCBB8-7255-45CC-8F53-2F7CE975B996}" sibTransId="{C060DBDF-71A7-4526-9B9E-9A853326CACA}"/>
    <dgm:cxn modelId="{B613B7A5-F442-4F73-8BE6-A0F9C066CFEB}" type="presOf" srcId="{858A44B4-40EE-4A14-9266-C8AAA2B25250}" destId="{709B2645-E184-42A2-9A87-C73FBC63FA56}" srcOrd="0" destOrd="0" presId="urn:microsoft.com/office/officeart/2016/7/layout/VerticalSolidActionList"/>
    <dgm:cxn modelId="{0ACAE2A6-8E6B-4424-9790-CA4A0580DA32}" srcId="{858A44B4-40EE-4A14-9266-C8AAA2B25250}" destId="{D779A5C3-ADE9-4EB2-AD8E-47EC7F47F848}" srcOrd="2" destOrd="0" parTransId="{086F7E98-27DC-48CA-984B-6E0CEA6B41CB}" sibTransId="{242E4053-02AF-4C98-ACB8-DC2383D65193}"/>
    <dgm:cxn modelId="{C0756DAB-233C-44A1-A4DF-1AFCE7505EB7}" srcId="{858A44B4-40EE-4A14-9266-C8AAA2B25250}" destId="{1C7228D6-11A4-4638-BA47-4999B7CCE16C}" srcOrd="0" destOrd="0" parTransId="{E789EAB1-D127-4828-BD2E-80B37F372CDF}" sibTransId="{2110D347-CADB-404A-BEFC-AFDE72BCC3FE}"/>
    <dgm:cxn modelId="{E3EE68B3-E238-4AA5-B97E-0409797E95B8}" type="presOf" srcId="{D779A5C3-ADE9-4EB2-AD8E-47EC7F47F848}" destId="{709B2645-E184-42A2-9A87-C73FBC63FA56}" srcOrd="0" destOrd="3" presId="urn:microsoft.com/office/officeart/2016/7/layout/VerticalSolidActionList"/>
    <dgm:cxn modelId="{0FB458D9-90B7-435E-9286-E9F3A9DDB4EB}" srcId="{0B05B201-0F48-424C-A9C7-C38752426F6E}" destId="{5C5FE65D-DDB8-4044-823E-30FB5084E62A}" srcOrd="0" destOrd="0" parTransId="{949D2CC1-289A-494B-BD62-03311164769D}" sibTransId="{16108E16-3E49-4116-B18C-FDFC850816E3}"/>
    <dgm:cxn modelId="{47E612DA-B8BC-457C-B3BA-1A6F485FD39B}" type="presOf" srcId="{3BC83DF9-52EC-4CD2-BD9B-1B23C43CEFCE}" destId="{FEE7C73C-BDD8-4E40-A622-0A8093F5B8CE}" srcOrd="0" destOrd="0" presId="urn:microsoft.com/office/officeart/2016/7/layout/VerticalSolidActionList"/>
    <dgm:cxn modelId="{506CC4FD-2122-491A-A43D-B530A2CBBDC5}" type="presOf" srcId="{AD8221CC-0074-4059-888E-B66B3E5B368D}" destId="{9CCF3F46-5CA6-432C-8778-DEC11A94E8D7}" srcOrd="0" destOrd="0" presId="urn:microsoft.com/office/officeart/2016/7/layout/VerticalSolidActionList"/>
    <dgm:cxn modelId="{2D570FA5-358F-45E1-B1D7-B530175F4DBD}" type="presParOf" srcId="{9CCF3F46-5CA6-432C-8778-DEC11A94E8D7}" destId="{72A3D0E6-9C5F-4BE6-9F8C-FDDB3AD4EC7F}" srcOrd="0" destOrd="0" presId="urn:microsoft.com/office/officeart/2016/7/layout/VerticalSolidActionList"/>
    <dgm:cxn modelId="{1239B453-D866-4765-9103-DD50A74FC317}" type="presParOf" srcId="{72A3D0E6-9C5F-4BE6-9F8C-FDDB3AD4EC7F}" destId="{AFFA1544-D128-4C42-9823-3F4C6CFDBC9D}" srcOrd="0" destOrd="0" presId="urn:microsoft.com/office/officeart/2016/7/layout/VerticalSolidActionList"/>
    <dgm:cxn modelId="{146F7388-1755-4E2A-BC7F-70E21CC26DA7}" type="presParOf" srcId="{72A3D0E6-9C5F-4BE6-9F8C-FDDB3AD4EC7F}" destId="{BAED37EB-5837-4451-ACEC-EB57C43E359A}" srcOrd="1" destOrd="0" presId="urn:microsoft.com/office/officeart/2016/7/layout/VerticalSolidActionList"/>
    <dgm:cxn modelId="{E4842423-62CB-40B8-8695-0018FF2DDFE4}" type="presParOf" srcId="{9CCF3F46-5CA6-432C-8778-DEC11A94E8D7}" destId="{CB4669B0-2BA4-4236-B0DF-3A6A31E30C5F}" srcOrd="1" destOrd="0" presId="urn:microsoft.com/office/officeart/2016/7/layout/VerticalSolidActionList"/>
    <dgm:cxn modelId="{E9BDBDBC-ACFB-47D2-80BA-0C31CEDF3207}" type="presParOf" srcId="{9CCF3F46-5CA6-432C-8778-DEC11A94E8D7}" destId="{73224777-08B5-4374-8368-56A66EDBF2F5}" srcOrd="2" destOrd="0" presId="urn:microsoft.com/office/officeart/2016/7/layout/VerticalSolidActionList"/>
    <dgm:cxn modelId="{9B9ECDF0-D9BA-4262-A013-255AB2142262}" type="presParOf" srcId="{73224777-08B5-4374-8368-56A66EDBF2F5}" destId="{CADB4B97-5B26-4E9A-8379-46B655AFAACC}" srcOrd="0" destOrd="0" presId="urn:microsoft.com/office/officeart/2016/7/layout/VerticalSolidActionList"/>
    <dgm:cxn modelId="{A0EE457D-1375-499B-8241-19874AEC10D9}" type="presParOf" srcId="{73224777-08B5-4374-8368-56A66EDBF2F5}" destId="{709B2645-E184-42A2-9A87-C73FBC63FA56}" srcOrd="1" destOrd="0" presId="urn:microsoft.com/office/officeart/2016/7/layout/VerticalSolidActionList"/>
    <dgm:cxn modelId="{CADD7B43-41C9-4F27-8D69-31043EC7FFF5}" type="presParOf" srcId="{9CCF3F46-5CA6-432C-8778-DEC11A94E8D7}" destId="{E801E3F2-A4D6-4A9E-9DB7-993A1C88DB17}" srcOrd="3" destOrd="0" presId="urn:microsoft.com/office/officeart/2016/7/layout/VerticalSolidActionList"/>
    <dgm:cxn modelId="{F36E9BBD-51DF-4F92-9ECD-75094161AC36}" type="presParOf" srcId="{9CCF3F46-5CA6-432C-8778-DEC11A94E8D7}" destId="{DF053E1B-EED1-4A2F-AA72-DA564C46F7CB}" srcOrd="4" destOrd="0" presId="urn:microsoft.com/office/officeart/2016/7/layout/VerticalSolidActionList"/>
    <dgm:cxn modelId="{EF785B26-FC84-412B-992F-2607F882C5BF}" type="presParOf" srcId="{DF053E1B-EED1-4A2F-AA72-DA564C46F7CB}" destId="{A8361A23-B235-4204-AA8E-072D5837EEB1}" srcOrd="0" destOrd="0" presId="urn:microsoft.com/office/officeart/2016/7/layout/VerticalSolidActionList"/>
    <dgm:cxn modelId="{F5A38E0F-365D-4948-B51E-C5A8CF8534BB}" type="presParOf" srcId="{DF053E1B-EED1-4A2F-AA72-DA564C46F7CB}" destId="{FEE7C73C-BDD8-4E40-A622-0A8093F5B8CE}" srcOrd="1" destOrd="0" presId="urn:microsoft.com/office/officeart/2016/7/layout/VerticalSolidActionList"/>
    <dgm:cxn modelId="{A2D7EC27-679D-4A0A-B7C0-AC5C5811CCB0}" type="presParOf" srcId="{9CCF3F46-5CA6-432C-8778-DEC11A94E8D7}" destId="{90BABCA7-61BF-4390-B86B-AD3078BA094E}" srcOrd="5" destOrd="0" presId="urn:microsoft.com/office/officeart/2016/7/layout/VerticalSolidActionList"/>
    <dgm:cxn modelId="{9D00661F-117F-4FF5-9744-F05DFEFD0B7F}" type="presParOf" srcId="{9CCF3F46-5CA6-432C-8778-DEC11A94E8D7}" destId="{12B5AFAA-CA61-4B88-A01B-DB8528F0D4EF}" srcOrd="6" destOrd="0" presId="urn:microsoft.com/office/officeart/2016/7/layout/VerticalSolidActionList"/>
    <dgm:cxn modelId="{23306E8A-8586-4446-B4F1-8854C54E8FB6}" type="presParOf" srcId="{12B5AFAA-CA61-4B88-A01B-DB8528F0D4EF}" destId="{DE398CAC-FFEB-471D-BD8E-DCA327CAD578}" srcOrd="0" destOrd="0" presId="urn:microsoft.com/office/officeart/2016/7/layout/VerticalSolidActionList"/>
    <dgm:cxn modelId="{2DD73D24-5B1C-4C99-8CF6-2111EEDC0974}" type="presParOf" srcId="{12B5AFAA-CA61-4B88-A01B-DB8528F0D4EF}" destId="{1AC22F2C-7771-43E1-8D09-8D57FAF69D1B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EB3477-1BC5-4817-A96D-8540B88E301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48A70B-BC1A-4D1B-8AFA-10086CC480CF}">
      <dgm:prSet/>
      <dgm:spPr/>
      <dgm:t>
        <a:bodyPr/>
        <a:lstStyle/>
        <a:p>
          <a:r>
            <a:rPr lang="en-US"/>
            <a:t>Cost of Public Works Director, Town Engineer &amp; Administrative Coordinator shared ½ with Wastewater Department </a:t>
          </a:r>
        </a:p>
      </dgm:t>
    </dgm:pt>
    <dgm:pt modelId="{8E606EF3-21E9-420E-BF74-CB5B2DA7ECA9}" type="parTrans" cxnId="{A3C8C877-0DD0-4548-88DD-21EE80F139A3}">
      <dgm:prSet/>
      <dgm:spPr/>
      <dgm:t>
        <a:bodyPr/>
        <a:lstStyle/>
        <a:p>
          <a:endParaRPr lang="en-US"/>
        </a:p>
      </dgm:t>
    </dgm:pt>
    <dgm:pt modelId="{7B36E1CF-D5EE-45BB-BF37-E1E88A6E74DC}" type="sibTrans" cxnId="{A3C8C877-0DD0-4548-88DD-21EE80F139A3}">
      <dgm:prSet/>
      <dgm:spPr/>
      <dgm:t>
        <a:bodyPr/>
        <a:lstStyle/>
        <a:p>
          <a:endParaRPr lang="en-US"/>
        </a:p>
      </dgm:t>
    </dgm:pt>
    <dgm:pt modelId="{DC536837-0689-4FF8-A2A9-640E31A02322}">
      <dgm:prSet/>
      <dgm:spPr/>
      <dgm:t>
        <a:bodyPr/>
        <a:lstStyle/>
        <a:p>
          <a:r>
            <a:rPr lang="en-US"/>
            <a:t>Increase to Dam Control Agent Stipend </a:t>
          </a:r>
        </a:p>
      </dgm:t>
    </dgm:pt>
    <dgm:pt modelId="{6F8923E2-8848-44B9-BF7D-00202A66D3EB}" type="parTrans" cxnId="{2DD8DB98-253D-4902-9C02-8E2EDCE628A5}">
      <dgm:prSet/>
      <dgm:spPr/>
      <dgm:t>
        <a:bodyPr/>
        <a:lstStyle/>
        <a:p>
          <a:endParaRPr lang="en-US"/>
        </a:p>
      </dgm:t>
    </dgm:pt>
    <dgm:pt modelId="{EC2DBEDD-9C93-4261-A5FA-900518138330}" type="sibTrans" cxnId="{2DD8DB98-253D-4902-9C02-8E2EDCE628A5}">
      <dgm:prSet/>
      <dgm:spPr/>
      <dgm:t>
        <a:bodyPr/>
        <a:lstStyle/>
        <a:p>
          <a:endParaRPr lang="en-US"/>
        </a:p>
      </dgm:t>
    </dgm:pt>
    <dgm:pt modelId="{890DBDD3-442D-46CA-ADF2-0A84821727F4}">
      <dgm:prSet/>
      <dgm:spPr/>
      <dgm:t>
        <a:bodyPr/>
        <a:lstStyle/>
        <a:p>
          <a:r>
            <a:rPr lang="en-US"/>
            <a:t>Street Maintenance Increase</a:t>
          </a:r>
        </a:p>
      </dgm:t>
    </dgm:pt>
    <dgm:pt modelId="{33A8BB64-7019-473B-8B1C-7A0ADC6D8F3F}" type="parTrans" cxnId="{78E76ECB-6EF6-4A2F-9B4E-A1B77810CAC4}">
      <dgm:prSet/>
      <dgm:spPr/>
      <dgm:t>
        <a:bodyPr/>
        <a:lstStyle/>
        <a:p>
          <a:endParaRPr lang="en-US"/>
        </a:p>
      </dgm:t>
    </dgm:pt>
    <dgm:pt modelId="{540C8770-2D22-4D10-AAD2-2E7AB9C2217F}" type="sibTrans" cxnId="{78E76ECB-6EF6-4A2F-9B4E-A1B77810CAC4}">
      <dgm:prSet/>
      <dgm:spPr/>
      <dgm:t>
        <a:bodyPr/>
        <a:lstStyle/>
        <a:p>
          <a:endParaRPr lang="en-US"/>
        </a:p>
      </dgm:t>
    </dgm:pt>
    <dgm:pt modelId="{C22BA004-4ABC-4B07-BCD2-11A4A1CAB3F4}">
      <dgm:prSet/>
      <dgm:spPr/>
      <dgm:t>
        <a:bodyPr/>
        <a:lstStyle/>
        <a:p>
          <a:r>
            <a:rPr lang="en-US"/>
            <a:t>Culvert &amp; Basin Maintenance Increase</a:t>
          </a:r>
        </a:p>
      </dgm:t>
    </dgm:pt>
    <dgm:pt modelId="{FCD1EDFC-F723-4FE9-9C79-A7B911936A22}" type="parTrans" cxnId="{5C7EC25C-3CB7-4C0E-AB9C-8ADCFE328E70}">
      <dgm:prSet/>
      <dgm:spPr/>
      <dgm:t>
        <a:bodyPr/>
        <a:lstStyle/>
        <a:p>
          <a:endParaRPr lang="en-US"/>
        </a:p>
      </dgm:t>
    </dgm:pt>
    <dgm:pt modelId="{3D7985BA-0A47-4B29-80E5-B4C73A74F39A}" type="sibTrans" cxnId="{5C7EC25C-3CB7-4C0E-AB9C-8ADCFE328E70}">
      <dgm:prSet/>
      <dgm:spPr/>
      <dgm:t>
        <a:bodyPr/>
        <a:lstStyle/>
        <a:p>
          <a:endParaRPr lang="en-US"/>
        </a:p>
      </dgm:t>
    </dgm:pt>
    <dgm:pt modelId="{EF52E1F1-F41B-4F81-B80A-310DB448924D}">
      <dgm:prSet/>
      <dgm:spPr/>
      <dgm:t>
        <a:bodyPr/>
        <a:lstStyle/>
        <a:p>
          <a:r>
            <a:rPr lang="en-US" dirty="0"/>
            <a:t>Capital Reserves/Improvements:</a:t>
          </a:r>
        </a:p>
        <a:p>
          <a:r>
            <a:rPr lang="en-US" dirty="0"/>
            <a:t>	$136,000 for Public Works Trucks</a:t>
          </a:r>
        </a:p>
        <a:p>
          <a:r>
            <a:rPr lang="en-US" dirty="0"/>
            <a:t>	$110,000 Sidewalk Snow Plow</a:t>
          </a:r>
        </a:p>
      </dgm:t>
    </dgm:pt>
    <dgm:pt modelId="{1614CFC6-2BD9-4345-9ED6-6CB570026BC7}" type="parTrans" cxnId="{B6F055C4-4451-4390-9A2D-93ABA01340E3}">
      <dgm:prSet/>
      <dgm:spPr/>
      <dgm:t>
        <a:bodyPr/>
        <a:lstStyle/>
        <a:p>
          <a:endParaRPr lang="en-US"/>
        </a:p>
      </dgm:t>
    </dgm:pt>
    <dgm:pt modelId="{070F50B7-5FCC-4800-8A9A-87210B6CEA04}" type="sibTrans" cxnId="{B6F055C4-4451-4390-9A2D-93ABA01340E3}">
      <dgm:prSet/>
      <dgm:spPr/>
      <dgm:t>
        <a:bodyPr/>
        <a:lstStyle/>
        <a:p>
          <a:endParaRPr lang="en-US"/>
        </a:p>
      </dgm:t>
    </dgm:pt>
    <dgm:pt modelId="{8AEE22BF-9459-4E08-9E13-C173DC42AB2B}">
      <dgm:prSet/>
      <dgm:spPr/>
      <dgm:t>
        <a:bodyPr/>
        <a:lstStyle/>
        <a:p>
          <a:endParaRPr lang="en-US" dirty="0"/>
        </a:p>
      </dgm:t>
    </dgm:pt>
    <dgm:pt modelId="{2D353507-0505-4A8F-9AEC-680728AF22ED}" type="parTrans" cxnId="{B09B7F74-59AD-479D-AD43-C333468F2245}">
      <dgm:prSet/>
      <dgm:spPr/>
      <dgm:t>
        <a:bodyPr/>
        <a:lstStyle/>
        <a:p>
          <a:endParaRPr lang="en-US"/>
        </a:p>
      </dgm:t>
    </dgm:pt>
    <dgm:pt modelId="{3A1E0709-1A62-45D7-8898-30348DA03BD6}" type="sibTrans" cxnId="{B09B7F74-59AD-479D-AD43-C333468F2245}">
      <dgm:prSet/>
      <dgm:spPr/>
      <dgm:t>
        <a:bodyPr/>
        <a:lstStyle/>
        <a:p>
          <a:endParaRPr lang="en-US"/>
        </a:p>
      </dgm:t>
    </dgm:pt>
    <dgm:pt modelId="{87473B1F-B1D0-4312-B580-45878422D882}">
      <dgm:prSet/>
      <dgm:spPr/>
      <dgm:t>
        <a:bodyPr/>
        <a:lstStyle/>
        <a:p>
          <a:r>
            <a:rPr lang="en-US"/>
            <a:t>Not in Budget - Major Bond: Separate question to voters to expand sewer, replace sewer/stormwater, build new and/or replace degrading sidewalks</a:t>
          </a:r>
        </a:p>
      </dgm:t>
    </dgm:pt>
    <dgm:pt modelId="{5A262964-9BEA-4CF0-B301-1A34D83224E6}" type="parTrans" cxnId="{368D33B9-889A-4786-A1A3-7A5754293992}">
      <dgm:prSet/>
      <dgm:spPr/>
      <dgm:t>
        <a:bodyPr/>
        <a:lstStyle/>
        <a:p>
          <a:endParaRPr lang="en-US"/>
        </a:p>
      </dgm:t>
    </dgm:pt>
    <dgm:pt modelId="{84D5A462-DF9E-41AC-92A4-590779741206}" type="sibTrans" cxnId="{368D33B9-889A-4786-A1A3-7A5754293992}">
      <dgm:prSet/>
      <dgm:spPr/>
      <dgm:t>
        <a:bodyPr/>
        <a:lstStyle/>
        <a:p>
          <a:endParaRPr lang="en-US"/>
        </a:p>
      </dgm:t>
    </dgm:pt>
    <dgm:pt modelId="{829F2F70-DAB7-438D-AFB3-1C3C60B0E581}" type="pres">
      <dgm:prSet presAssocID="{BBEB3477-1BC5-4817-A96D-8540B88E301F}" presName="linear" presStyleCnt="0">
        <dgm:presLayoutVars>
          <dgm:animLvl val="lvl"/>
          <dgm:resizeHandles val="exact"/>
        </dgm:presLayoutVars>
      </dgm:prSet>
      <dgm:spPr/>
    </dgm:pt>
    <dgm:pt modelId="{46F502C8-4AD0-400D-AA9B-1BB4403A2EA6}" type="pres">
      <dgm:prSet presAssocID="{FE48A70B-BC1A-4D1B-8AFA-10086CC480C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91F9BB6-2D85-44EB-9F35-CF9A90AFEE53}" type="pres">
      <dgm:prSet presAssocID="{7B36E1CF-D5EE-45BB-BF37-E1E88A6E74DC}" presName="spacer" presStyleCnt="0"/>
      <dgm:spPr/>
    </dgm:pt>
    <dgm:pt modelId="{9124E2BF-5A76-4CB9-BC7E-95E468ACFEC9}" type="pres">
      <dgm:prSet presAssocID="{DC536837-0689-4FF8-A2A9-640E31A0232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FC75E64-4145-442D-A2B6-91B48E813BC9}" type="pres">
      <dgm:prSet presAssocID="{EC2DBEDD-9C93-4261-A5FA-900518138330}" presName="spacer" presStyleCnt="0"/>
      <dgm:spPr/>
    </dgm:pt>
    <dgm:pt modelId="{ED8E7C53-6796-4EFA-AEA6-5BC9B3EB8145}" type="pres">
      <dgm:prSet presAssocID="{890DBDD3-442D-46CA-ADF2-0A84821727F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8E12706-7657-400B-BAC2-9AF365655007}" type="pres">
      <dgm:prSet presAssocID="{540C8770-2D22-4D10-AAD2-2E7AB9C2217F}" presName="spacer" presStyleCnt="0"/>
      <dgm:spPr/>
    </dgm:pt>
    <dgm:pt modelId="{C7D16CAB-5EEC-4606-9830-169637BD6B32}" type="pres">
      <dgm:prSet presAssocID="{C22BA004-4ABC-4B07-BCD2-11A4A1CAB3F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1B69FD1-A621-48A8-A061-45B03F19FA2C}" type="pres">
      <dgm:prSet presAssocID="{3D7985BA-0A47-4B29-80E5-B4C73A74F39A}" presName="spacer" presStyleCnt="0"/>
      <dgm:spPr/>
    </dgm:pt>
    <dgm:pt modelId="{62BDACE7-B092-4F34-A25C-5DD3EADF44EE}" type="pres">
      <dgm:prSet presAssocID="{EF52E1F1-F41B-4F81-B80A-310DB448924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F86042C-1288-4E4B-A4DF-ED4306DA295C}" type="pres">
      <dgm:prSet presAssocID="{EF52E1F1-F41B-4F81-B80A-310DB448924D}" presName="childText" presStyleLbl="revTx" presStyleIdx="0" presStyleCnt="1">
        <dgm:presLayoutVars>
          <dgm:bulletEnabled val="1"/>
        </dgm:presLayoutVars>
      </dgm:prSet>
      <dgm:spPr/>
    </dgm:pt>
    <dgm:pt modelId="{F9D7D9F8-F418-4745-875A-DA35B4081A69}" type="pres">
      <dgm:prSet presAssocID="{87473B1F-B1D0-4312-B580-45878422D88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6C98C19-A7E3-43DA-A292-84FC7A000079}" type="presOf" srcId="{C22BA004-4ABC-4B07-BCD2-11A4A1CAB3F4}" destId="{C7D16CAB-5EEC-4606-9830-169637BD6B32}" srcOrd="0" destOrd="0" presId="urn:microsoft.com/office/officeart/2005/8/layout/vList2"/>
    <dgm:cxn modelId="{6D868B28-30CC-4881-952E-377A902CB61B}" type="presOf" srcId="{EF52E1F1-F41B-4F81-B80A-310DB448924D}" destId="{62BDACE7-B092-4F34-A25C-5DD3EADF44EE}" srcOrd="0" destOrd="0" presId="urn:microsoft.com/office/officeart/2005/8/layout/vList2"/>
    <dgm:cxn modelId="{A1F1A52F-A051-4D34-9C1B-61D42B64F557}" type="presOf" srcId="{FE48A70B-BC1A-4D1B-8AFA-10086CC480CF}" destId="{46F502C8-4AD0-400D-AA9B-1BB4403A2EA6}" srcOrd="0" destOrd="0" presId="urn:microsoft.com/office/officeart/2005/8/layout/vList2"/>
    <dgm:cxn modelId="{E36EC23A-D8B4-408A-811E-23CB680D4DE0}" type="presOf" srcId="{DC536837-0689-4FF8-A2A9-640E31A02322}" destId="{9124E2BF-5A76-4CB9-BC7E-95E468ACFEC9}" srcOrd="0" destOrd="0" presId="urn:microsoft.com/office/officeart/2005/8/layout/vList2"/>
    <dgm:cxn modelId="{5C7EC25C-3CB7-4C0E-AB9C-8ADCFE328E70}" srcId="{BBEB3477-1BC5-4817-A96D-8540B88E301F}" destId="{C22BA004-4ABC-4B07-BCD2-11A4A1CAB3F4}" srcOrd="3" destOrd="0" parTransId="{FCD1EDFC-F723-4FE9-9C79-A7B911936A22}" sibTransId="{3D7985BA-0A47-4B29-80E5-B4C73A74F39A}"/>
    <dgm:cxn modelId="{180F8467-5D8F-434A-8E53-66806DA4C421}" type="presOf" srcId="{8AEE22BF-9459-4E08-9E13-C173DC42AB2B}" destId="{CF86042C-1288-4E4B-A4DF-ED4306DA295C}" srcOrd="0" destOrd="0" presId="urn:microsoft.com/office/officeart/2005/8/layout/vList2"/>
    <dgm:cxn modelId="{B09B7F74-59AD-479D-AD43-C333468F2245}" srcId="{EF52E1F1-F41B-4F81-B80A-310DB448924D}" destId="{8AEE22BF-9459-4E08-9E13-C173DC42AB2B}" srcOrd="0" destOrd="0" parTransId="{2D353507-0505-4A8F-9AEC-680728AF22ED}" sibTransId="{3A1E0709-1A62-45D7-8898-30348DA03BD6}"/>
    <dgm:cxn modelId="{A3C8C877-0DD0-4548-88DD-21EE80F139A3}" srcId="{BBEB3477-1BC5-4817-A96D-8540B88E301F}" destId="{FE48A70B-BC1A-4D1B-8AFA-10086CC480CF}" srcOrd="0" destOrd="0" parTransId="{8E606EF3-21E9-420E-BF74-CB5B2DA7ECA9}" sibTransId="{7B36E1CF-D5EE-45BB-BF37-E1E88A6E74DC}"/>
    <dgm:cxn modelId="{184D7684-439D-45B9-95DA-6B9D929BD0F6}" type="presOf" srcId="{890DBDD3-442D-46CA-ADF2-0A84821727F4}" destId="{ED8E7C53-6796-4EFA-AEA6-5BC9B3EB8145}" srcOrd="0" destOrd="0" presId="urn:microsoft.com/office/officeart/2005/8/layout/vList2"/>
    <dgm:cxn modelId="{2DD8DB98-253D-4902-9C02-8E2EDCE628A5}" srcId="{BBEB3477-1BC5-4817-A96D-8540B88E301F}" destId="{DC536837-0689-4FF8-A2A9-640E31A02322}" srcOrd="1" destOrd="0" parTransId="{6F8923E2-8848-44B9-BF7D-00202A66D3EB}" sibTransId="{EC2DBEDD-9C93-4261-A5FA-900518138330}"/>
    <dgm:cxn modelId="{E4F932B1-19B5-4034-BCA6-49F06F2F88E7}" type="presOf" srcId="{BBEB3477-1BC5-4817-A96D-8540B88E301F}" destId="{829F2F70-DAB7-438D-AFB3-1C3C60B0E581}" srcOrd="0" destOrd="0" presId="urn:microsoft.com/office/officeart/2005/8/layout/vList2"/>
    <dgm:cxn modelId="{368D33B9-889A-4786-A1A3-7A5754293992}" srcId="{BBEB3477-1BC5-4817-A96D-8540B88E301F}" destId="{87473B1F-B1D0-4312-B580-45878422D882}" srcOrd="5" destOrd="0" parTransId="{5A262964-9BEA-4CF0-B301-1A34D83224E6}" sibTransId="{84D5A462-DF9E-41AC-92A4-590779741206}"/>
    <dgm:cxn modelId="{B6F055C4-4451-4390-9A2D-93ABA01340E3}" srcId="{BBEB3477-1BC5-4817-A96D-8540B88E301F}" destId="{EF52E1F1-F41B-4F81-B80A-310DB448924D}" srcOrd="4" destOrd="0" parTransId="{1614CFC6-2BD9-4345-9ED6-6CB570026BC7}" sibTransId="{070F50B7-5FCC-4800-8A9A-87210B6CEA04}"/>
    <dgm:cxn modelId="{78E76ECB-6EF6-4A2F-9B4E-A1B77810CAC4}" srcId="{BBEB3477-1BC5-4817-A96D-8540B88E301F}" destId="{890DBDD3-442D-46CA-ADF2-0A84821727F4}" srcOrd="2" destOrd="0" parTransId="{33A8BB64-7019-473B-8B1C-7A0ADC6D8F3F}" sibTransId="{540C8770-2D22-4D10-AAD2-2E7AB9C2217F}"/>
    <dgm:cxn modelId="{268889EA-5133-44D4-9B30-8604E7938D3B}" type="presOf" srcId="{87473B1F-B1D0-4312-B580-45878422D882}" destId="{F9D7D9F8-F418-4745-875A-DA35B4081A69}" srcOrd="0" destOrd="0" presId="urn:microsoft.com/office/officeart/2005/8/layout/vList2"/>
    <dgm:cxn modelId="{72E93D64-5E4F-45FF-B35E-24C5B5982914}" type="presParOf" srcId="{829F2F70-DAB7-438D-AFB3-1C3C60B0E581}" destId="{46F502C8-4AD0-400D-AA9B-1BB4403A2EA6}" srcOrd="0" destOrd="0" presId="urn:microsoft.com/office/officeart/2005/8/layout/vList2"/>
    <dgm:cxn modelId="{31F60DBC-9CFA-46F4-B0DF-27334896B946}" type="presParOf" srcId="{829F2F70-DAB7-438D-AFB3-1C3C60B0E581}" destId="{E91F9BB6-2D85-44EB-9F35-CF9A90AFEE53}" srcOrd="1" destOrd="0" presId="urn:microsoft.com/office/officeart/2005/8/layout/vList2"/>
    <dgm:cxn modelId="{40ADA8B1-9D1E-4CB2-86D5-2739274D1EA2}" type="presParOf" srcId="{829F2F70-DAB7-438D-AFB3-1C3C60B0E581}" destId="{9124E2BF-5A76-4CB9-BC7E-95E468ACFEC9}" srcOrd="2" destOrd="0" presId="urn:microsoft.com/office/officeart/2005/8/layout/vList2"/>
    <dgm:cxn modelId="{FC722378-38A1-4E64-88B8-6942F0F9AFB9}" type="presParOf" srcId="{829F2F70-DAB7-438D-AFB3-1C3C60B0E581}" destId="{9FC75E64-4145-442D-A2B6-91B48E813BC9}" srcOrd="3" destOrd="0" presId="urn:microsoft.com/office/officeart/2005/8/layout/vList2"/>
    <dgm:cxn modelId="{9C86D229-C646-44A5-AF01-3733A59BB918}" type="presParOf" srcId="{829F2F70-DAB7-438D-AFB3-1C3C60B0E581}" destId="{ED8E7C53-6796-4EFA-AEA6-5BC9B3EB8145}" srcOrd="4" destOrd="0" presId="urn:microsoft.com/office/officeart/2005/8/layout/vList2"/>
    <dgm:cxn modelId="{EF50B309-8045-4B62-A4C6-77D05352DFCF}" type="presParOf" srcId="{829F2F70-DAB7-438D-AFB3-1C3C60B0E581}" destId="{18E12706-7657-400B-BAC2-9AF365655007}" srcOrd="5" destOrd="0" presId="urn:microsoft.com/office/officeart/2005/8/layout/vList2"/>
    <dgm:cxn modelId="{6BE454FA-7C9B-4E17-9C82-18EF180EE004}" type="presParOf" srcId="{829F2F70-DAB7-438D-AFB3-1C3C60B0E581}" destId="{C7D16CAB-5EEC-4606-9830-169637BD6B32}" srcOrd="6" destOrd="0" presId="urn:microsoft.com/office/officeart/2005/8/layout/vList2"/>
    <dgm:cxn modelId="{A3958A66-0C70-4A25-9CBF-48B5B1248450}" type="presParOf" srcId="{829F2F70-DAB7-438D-AFB3-1C3C60B0E581}" destId="{41B69FD1-A621-48A8-A061-45B03F19FA2C}" srcOrd="7" destOrd="0" presId="urn:microsoft.com/office/officeart/2005/8/layout/vList2"/>
    <dgm:cxn modelId="{71B0FE62-A079-4607-9637-EEE4861B9A28}" type="presParOf" srcId="{829F2F70-DAB7-438D-AFB3-1C3C60B0E581}" destId="{62BDACE7-B092-4F34-A25C-5DD3EADF44EE}" srcOrd="8" destOrd="0" presId="urn:microsoft.com/office/officeart/2005/8/layout/vList2"/>
    <dgm:cxn modelId="{B2CC4E07-C3A9-4DD9-9D75-E4EF3C8A17DC}" type="presParOf" srcId="{829F2F70-DAB7-438D-AFB3-1C3C60B0E581}" destId="{CF86042C-1288-4E4B-A4DF-ED4306DA295C}" srcOrd="9" destOrd="0" presId="urn:microsoft.com/office/officeart/2005/8/layout/vList2"/>
    <dgm:cxn modelId="{AC767D97-A3B5-417C-8B50-DD4EEDDEC27D}" type="presParOf" srcId="{829F2F70-DAB7-438D-AFB3-1C3C60B0E581}" destId="{F9D7D9F8-F418-4745-875A-DA35B4081A6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C908FA-BEAD-4A3F-AC45-3A78F4D62A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697A28-441D-4B27-B4C6-07C754A355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Camden Public Library</a:t>
          </a:r>
        </a:p>
      </dgm:t>
    </dgm:pt>
    <dgm:pt modelId="{807D9E2A-AE98-4FA6-9EE2-8EE307632C52}" type="parTrans" cxnId="{7228DD40-5A6F-4B5C-9E25-E7C4C8A1CB2F}">
      <dgm:prSet/>
      <dgm:spPr/>
      <dgm:t>
        <a:bodyPr/>
        <a:lstStyle/>
        <a:p>
          <a:endParaRPr lang="en-US"/>
        </a:p>
      </dgm:t>
    </dgm:pt>
    <dgm:pt modelId="{AFB820B0-29DE-4738-A324-0F53C7ED0A20}" type="sibTrans" cxnId="{7228DD40-5A6F-4B5C-9E25-E7C4C8A1CB2F}">
      <dgm:prSet/>
      <dgm:spPr/>
      <dgm:t>
        <a:bodyPr/>
        <a:lstStyle/>
        <a:p>
          <a:endParaRPr lang="en-US"/>
        </a:p>
      </dgm:t>
    </dgm:pt>
    <dgm:pt modelId="{0ECDB3B9-BE43-499B-8BFE-2FE766684C1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5.4% Increase to Town’s portion (Library fundraises over 50% of overall budget)</a:t>
          </a:r>
        </a:p>
      </dgm:t>
    </dgm:pt>
    <dgm:pt modelId="{27708938-CB5A-4E6D-AF79-323658D90DC1}" type="parTrans" cxnId="{F10CDF4E-AD41-4BA5-8611-6513846BABF6}">
      <dgm:prSet/>
      <dgm:spPr/>
      <dgm:t>
        <a:bodyPr/>
        <a:lstStyle/>
        <a:p>
          <a:endParaRPr lang="en-US"/>
        </a:p>
      </dgm:t>
    </dgm:pt>
    <dgm:pt modelId="{E4122D57-9174-4856-854C-BA9184A22ED5}" type="sibTrans" cxnId="{F10CDF4E-AD41-4BA5-8611-6513846BABF6}">
      <dgm:prSet/>
      <dgm:spPr/>
      <dgm:t>
        <a:bodyPr/>
        <a:lstStyle/>
        <a:p>
          <a:endParaRPr lang="en-US"/>
        </a:p>
      </dgm:t>
    </dgm:pt>
    <dgm:pt modelId="{93B72180-8B0D-41E9-A3EF-4DCA1B4562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Harbor</a:t>
          </a:r>
        </a:p>
      </dgm:t>
    </dgm:pt>
    <dgm:pt modelId="{A1FF2B96-0F86-4FA7-B484-D3220C4CBA94}" type="parTrans" cxnId="{8BBE6478-00C4-46C6-88AB-C416ABD90B13}">
      <dgm:prSet/>
      <dgm:spPr/>
      <dgm:t>
        <a:bodyPr/>
        <a:lstStyle/>
        <a:p>
          <a:endParaRPr lang="en-US"/>
        </a:p>
      </dgm:t>
    </dgm:pt>
    <dgm:pt modelId="{A5581525-681B-4704-8543-D81AD5C0EA59}" type="sibTrans" cxnId="{8BBE6478-00C4-46C6-88AB-C416ABD90B13}">
      <dgm:prSet/>
      <dgm:spPr/>
      <dgm:t>
        <a:bodyPr/>
        <a:lstStyle/>
        <a:p>
          <a:endParaRPr lang="en-US"/>
        </a:p>
      </dgm:t>
    </dgm:pt>
    <dgm:pt modelId="{20F20613-C986-48E1-ADC3-272078D0268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4.4% Increase (general operating costs)</a:t>
          </a:r>
        </a:p>
      </dgm:t>
    </dgm:pt>
    <dgm:pt modelId="{2307CD59-6FDD-4ED7-8BE6-73187EAEA10F}" type="parTrans" cxnId="{3D212F05-21B6-4D11-9F95-AC305A06ADDB}">
      <dgm:prSet/>
      <dgm:spPr/>
      <dgm:t>
        <a:bodyPr/>
        <a:lstStyle/>
        <a:p>
          <a:endParaRPr lang="en-US"/>
        </a:p>
      </dgm:t>
    </dgm:pt>
    <dgm:pt modelId="{0AE36DFC-3843-4082-A9D8-C7C3DF5A549D}" type="sibTrans" cxnId="{3D212F05-21B6-4D11-9F95-AC305A06ADDB}">
      <dgm:prSet/>
      <dgm:spPr/>
      <dgm:t>
        <a:bodyPr/>
        <a:lstStyle/>
        <a:p>
          <a:endParaRPr lang="en-US"/>
        </a:p>
      </dgm:t>
    </dgm:pt>
    <dgm:pt modelId="{7ECA9716-C4F1-4ED2-B72B-AE055A751EC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Capital Reserves/Improvements:</a:t>
          </a:r>
        </a:p>
      </dgm:t>
    </dgm:pt>
    <dgm:pt modelId="{EE9B72A5-911D-41EE-9155-B635345E5BC6}" type="parTrans" cxnId="{E5C69EED-2C94-4462-AEA6-FA4791F90B59}">
      <dgm:prSet/>
      <dgm:spPr/>
      <dgm:t>
        <a:bodyPr/>
        <a:lstStyle/>
        <a:p>
          <a:endParaRPr lang="en-US"/>
        </a:p>
      </dgm:t>
    </dgm:pt>
    <dgm:pt modelId="{6B7716E3-9A57-4379-8D9D-DCCE4ED76061}" type="sibTrans" cxnId="{E5C69EED-2C94-4462-AEA6-FA4791F90B59}">
      <dgm:prSet/>
      <dgm:spPr/>
      <dgm:t>
        <a:bodyPr/>
        <a:lstStyle/>
        <a:p>
          <a:endParaRPr lang="en-US"/>
        </a:p>
      </dgm:t>
    </dgm:pt>
    <dgm:pt modelId="{18371543-73A2-437C-B265-3546593BD741}">
      <dgm:prSet/>
      <dgm:spPr/>
      <dgm:t>
        <a:bodyPr/>
        <a:lstStyle/>
        <a:p>
          <a:r>
            <a:rPr lang="en-US"/>
            <a:t>$150,000 to replace floats at Steamboat Landing</a:t>
          </a:r>
        </a:p>
      </dgm:t>
    </dgm:pt>
    <dgm:pt modelId="{71177753-3775-4BD1-824C-A8B45DDD1B7A}" type="parTrans" cxnId="{8D1DD940-4E3A-4A0C-8D78-239EDE19338B}">
      <dgm:prSet/>
      <dgm:spPr/>
      <dgm:t>
        <a:bodyPr/>
        <a:lstStyle/>
        <a:p>
          <a:endParaRPr lang="en-US"/>
        </a:p>
      </dgm:t>
    </dgm:pt>
    <dgm:pt modelId="{2497DF80-F393-40A7-B645-2C1FAEB36BB1}" type="sibTrans" cxnId="{8D1DD940-4E3A-4A0C-8D78-239EDE19338B}">
      <dgm:prSet/>
      <dgm:spPr/>
      <dgm:t>
        <a:bodyPr/>
        <a:lstStyle/>
        <a:p>
          <a:endParaRPr lang="en-US"/>
        </a:p>
      </dgm:t>
    </dgm:pt>
    <dgm:pt modelId="{EFF0DCE7-547D-49A9-BFEA-2838B84AE4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Parks &amp; Recreation</a:t>
          </a:r>
        </a:p>
      </dgm:t>
    </dgm:pt>
    <dgm:pt modelId="{96E9DACD-4320-43B2-8362-068048F5EC50}" type="parTrans" cxnId="{75B0D5EB-BD08-41A6-9519-E456877288BD}">
      <dgm:prSet/>
      <dgm:spPr/>
      <dgm:t>
        <a:bodyPr/>
        <a:lstStyle/>
        <a:p>
          <a:endParaRPr lang="en-US"/>
        </a:p>
      </dgm:t>
    </dgm:pt>
    <dgm:pt modelId="{D9B1B7D0-5F75-4D4C-865E-CADD730C0808}" type="sibTrans" cxnId="{75B0D5EB-BD08-41A6-9519-E456877288BD}">
      <dgm:prSet/>
      <dgm:spPr/>
      <dgm:t>
        <a:bodyPr/>
        <a:lstStyle/>
        <a:p>
          <a:endParaRPr lang="en-US"/>
        </a:p>
      </dgm:t>
    </dgm:pt>
    <dgm:pt modelId="{2729DB16-DB38-419A-99CE-FDA6A834019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New position: programming, volunteer coordination</a:t>
          </a:r>
        </a:p>
      </dgm:t>
    </dgm:pt>
    <dgm:pt modelId="{9CBE2B93-80D9-4521-99A9-8A51FD7F0C43}" type="parTrans" cxnId="{DA885D2A-CCC7-4CFE-9DDD-5BCAC723EC72}">
      <dgm:prSet/>
      <dgm:spPr/>
      <dgm:t>
        <a:bodyPr/>
        <a:lstStyle/>
        <a:p>
          <a:endParaRPr lang="en-US"/>
        </a:p>
      </dgm:t>
    </dgm:pt>
    <dgm:pt modelId="{43EE6275-1E4D-4107-8B08-F9AA28742B7A}" type="sibTrans" cxnId="{DA885D2A-CCC7-4CFE-9DDD-5BCAC723EC72}">
      <dgm:prSet/>
      <dgm:spPr/>
      <dgm:t>
        <a:bodyPr/>
        <a:lstStyle/>
        <a:p>
          <a:endParaRPr lang="en-US"/>
        </a:p>
      </dgm:t>
    </dgm:pt>
    <dgm:pt modelId="{DB1B82B8-629E-4558-B135-67C99F08A8A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$150,000 Operational Subsidy to Snow Bowl</a:t>
          </a:r>
        </a:p>
      </dgm:t>
    </dgm:pt>
    <dgm:pt modelId="{C1A35870-70EF-48A1-BFD2-FDA5097156C4}" type="parTrans" cxnId="{81AB4A13-40CD-40C3-9AD1-06358486ED34}">
      <dgm:prSet/>
      <dgm:spPr/>
      <dgm:t>
        <a:bodyPr/>
        <a:lstStyle/>
        <a:p>
          <a:endParaRPr lang="en-US"/>
        </a:p>
      </dgm:t>
    </dgm:pt>
    <dgm:pt modelId="{CFFE0CA4-1377-45B6-83F8-EC260522F888}" type="sibTrans" cxnId="{81AB4A13-40CD-40C3-9AD1-06358486ED34}">
      <dgm:prSet/>
      <dgm:spPr/>
      <dgm:t>
        <a:bodyPr/>
        <a:lstStyle/>
        <a:p>
          <a:endParaRPr lang="en-US"/>
        </a:p>
      </dgm:t>
    </dgm:pt>
    <dgm:pt modelId="{DBE30BC6-18EB-4FA7-B37E-CE29D72E52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Capital Reserves/Improvements:</a:t>
          </a:r>
        </a:p>
      </dgm:t>
    </dgm:pt>
    <dgm:pt modelId="{64A68F8F-DEDC-47BA-B66B-5D91E608D7E9}" type="parTrans" cxnId="{06F30A9E-645D-4A68-84FD-B2CDA51E5953}">
      <dgm:prSet/>
      <dgm:spPr/>
      <dgm:t>
        <a:bodyPr/>
        <a:lstStyle/>
        <a:p>
          <a:endParaRPr lang="en-US"/>
        </a:p>
      </dgm:t>
    </dgm:pt>
    <dgm:pt modelId="{A22F6FD0-CBF1-488D-95C8-AAEDDB7BBB9A}" type="sibTrans" cxnId="{06F30A9E-645D-4A68-84FD-B2CDA51E5953}">
      <dgm:prSet/>
      <dgm:spPr/>
      <dgm:t>
        <a:bodyPr/>
        <a:lstStyle/>
        <a:p>
          <a:endParaRPr lang="en-US"/>
        </a:p>
      </dgm:t>
    </dgm:pt>
    <dgm:pt modelId="{99972FF5-8C88-4F92-A201-50A5DB92AA6E}">
      <dgm:prSet/>
      <dgm:spPr/>
      <dgm:t>
        <a:bodyPr/>
        <a:lstStyle/>
        <a:p>
          <a:r>
            <a:rPr lang="en-US"/>
            <a:t>$50,000 Snow Bowl Reserve</a:t>
          </a:r>
        </a:p>
      </dgm:t>
    </dgm:pt>
    <dgm:pt modelId="{96943BEA-80FD-4B0E-8556-E8C9462483F0}" type="parTrans" cxnId="{B84E412B-3FDC-4C1F-83F0-1439A1821C1A}">
      <dgm:prSet/>
      <dgm:spPr/>
      <dgm:t>
        <a:bodyPr/>
        <a:lstStyle/>
        <a:p>
          <a:endParaRPr lang="en-US"/>
        </a:p>
      </dgm:t>
    </dgm:pt>
    <dgm:pt modelId="{1C8C6F38-51BE-45FA-995C-8210AD7A4115}" type="sibTrans" cxnId="{B84E412B-3FDC-4C1F-83F0-1439A1821C1A}">
      <dgm:prSet/>
      <dgm:spPr/>
      <dgm:t>
        <a:bodyPr/>
        <a:lstStyle/>
        <a:p>
          <a:endParaRPr lang="en-US"/>
        </a:p>
      </dgm:t>
    </dgm:pt>
    <dgm:pt modelId="{DB97791F-61F0-4D5D-B57E-3961290ACF89}">
      <dgm:prSet/>
      <dgm:spPr/>
      <dgm:t>
        <a:bodyPr/>
        <a:lstStyle/>
        <a:p>
          <a:r>
            <a:rPr lang="en-US" dirty="0"/>
            <a:t>$60,000 Site Law Permit (DEP Requirement)</a:t>
          </a:r>
        </a:p>
      </dgm:t>
    </dgm:pt>
    <dgm:pt modelId="{BB7DCD9A-74F2-4178-BEB8-6C06FD645A4F}" type="parTrans" cxnId="{853C6EFE-9E78-40DD-AD1B-B6DF7E971C10}">
      <dgm:prSet/>
      <dgm:spPr/>
      <dgm:t>
        <a:bodyPr/>
        <a:lstStyle/>
        <a:p>
          <a:endParaRPr lang="en-US"/>
        </a:p>
      </dgm:t>
    </dgm:pt>
    <dgm:pt modelId="{3A3E0622-F8E0-4EBA-8B3E-04D70A1878A4}" type="sibTrans" cxnId="{853C6EFE-9E78-40DD-AD1B-B6DF7E971C10}">
      <dgm:prSet/>
      <dgm:spPr/>
      <dgm:t>
        <a:bodyPr/>
        <a:lstStyle/>
        <a:p>
          <a:endParaRPr lang="en-US"/>
        </a:p>
      </dgm:t>
    </dgm:pt>
    <dgm:pt modelId="{FA518127-2FD6-46D1-9EA2-92F94CF0C389}">
      <dgm:prSet/>
      <dgm:spPr/>
      <dgm:t>
        <a:bodyPr/>
        <a:lstStyle/>
        <a:p>
          <a:r>
            <a:rPr lang="en-US"/>
            <a:t>$150,000 Temporary Buildings</a:t>
          </a:r>
        </a:p>
      </dgm:t>
    </dgm:pt>
    <dgm:pt modelId="{E01700A7-FCC6-4489-906F-3D2F52D97A7A}" type="parTrans" cxnId="{B2281FA8-B3CF-4674-9FE0-52FB6DE429AC}">
      <dgm:prSet/>
      <dgm:spPr/>
      <dgm:t>
        <a:bodyPr/>
        <a:lstStyle/>
        <a:p>
          <a:endParaRPr lang="en-US"/>
        </a:p>
      </dgm:t>
    </dgm:pt>
    <dgm:pt modelId="{6480C9AB-DA80-4C07-9F4C-5D0FA508E170}" type="sibTrans" cxnId="{B2281FA8-B3CF-4674-9FE0-52FB6DE429AC}">
      <dgm:prSet/>
      <dgm:spPr/>
      <dgm:t>
        <a:bodyPr/>
        <a:lstStyle/>
        <a:p>
          <a:endParaRPr lang="en-US"/>
        </a:p>
      </dgm:t>
    </dgm:pt>
    <dgm:pt modelId="{1B679F37-3C1E-4A6A-9252-DD662EDA4AC9}">
      <dgm:prSet/>
      <dgm:spPr/>
      <dgm:t>
        <a:bodyPr/>
        <a:lstStyle/>
        <a:p>
          <a:r>
            <a:rPr lang="en-US"/>
            <a:t>$314,000 Groomer</a:t>
          </a:r>
        </a:p>
      </dgm:t>
    </dgm:pt>
    <dgm:pt modelId="{BAAFA0FD-43C9-4B30-B831-DBBB248C1CDB}" type="parTrans" cxnId="{375DF8F9-28AE-4A87-943F-88BD0BA2097C}">
      <dgm:prSet/>
      <dgm:spPr/>
      <dgm:t>
        <a:bodyPr/>
        <a:lstStyle/>
        <a:p>
          <a:endParaRPr lang="en-US"/>
        </a:p>
      </dgm:t>
    </dgm:pt>
    <dgm:pt modelId="{464332EF-7793-42A7-91FF-2114F3BCB8A7}" type="sibTrans" cxnId="{375DF8F9-28AE-4A87-943F-88BD0BA2097C}">
      <dgm:prSet/>
      <dgm:spPr/>
      <dgm:t>
        <a:bodyPr/>
        <a:lstStyle/>
        <a:p>
          <a:endParaRPr lang="en-US"/>
        </a:p>
      </dgm:t>
    </dgm:pt>
    <dgm:pt modelId="{4365FC24-A5B2-43D1-9E49-2E23B3E2CB93}" type="pres">
      <dgm:prSet presAssocID="{EEC908FA-BEAD-4A3F-AC45-3A78F4D62A25}" presName="linear" presStyleCnt="0">
        <dgm:presLayoutVars>
          <dgm:animLvl val="lvl"/>
          <dgm:resizeHandles val="exact"/>
        </dgm:presLayoutVars>
      </dgm:prSet>
      <dgm:spPr/>
    </dgm:pt>
    <dgm:pt modelId="{3FF8A6F0-5B53-43D6-ABD0-5C0D4692EE88}" type="pres">
      <dgm:prSet presAssocID="{43697A28-441D-4B27-B4C6-07C754A355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E3C95C6-DC51-496B-B102-536D33343A22}" type="pres">
      <dgm:prSet presAssocID="{43697A28-441D-4B27-B4C6-07C754A3556C}" presName="childText" presStyleLbl="revTx" presStyleIdx="0" presStyleCnt="3">
        <dgm:presLayoutVars>
          <dgm:bulletEnabled val="1"/>
        </dgm:presLayoutVars>
      </dgm:prSet>
      <dgm:spPr/>
    </dgm:pt>
    <dgm:pt modelId="{DDD34F76-B117-449A-8B9C-035DE1089EEB}" type="pres">
      <dgm:prSet presAssocID="{93B72180-8B0D-41E9-A3EF-4DCA1B4562B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D7D4BBF-BC82-4F92-A140-E1989DDC7321}" type="pres">
      <dgm:prSet presAssocID="{93B72180-8B0D-41E9-A3EF-4DCA1B4562B4}" presName="childText" presStyleLbl="revTx" presStyleIdx="1" presStyleCnt="3">
        <dgm:presLayoutVars>
          <dgm:bulletEnabled val="1"/>
        </dgm:presLayoutVars>
      </dgm:prSet>
      <dgm:spPr/>
    </dgm:pt>
    <dgm:pt modelId="{EBC17586-F271-448C-BC2A-89D6B0B6468D}" type="pres">
      <dgm:prSet presAssocID="{EFF0DCE7-547D-49A9-BFEA-2838B84AE41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DCFC3EC-C63E-4228-B90F-4540DB79393E}" type="pres">
      <dgm:prSet presAssocID="{EFF0DCE7-547D-49A9-BFEA-2838B84AE415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8BCBB02-E73C-421F-A94A-239AB310DBFC}" type="presOf" srcId="{DBE30BC6-18EB-4FA7-B37E-CE29D72E526C}" destId="{FDCFC3EC-C63E-4228-B90F-4540DB79393E}" srcOrd="0" destOrd="2" presId="urn:microsoft.com/office/officeart/2005/8/layout/vList2"/>
    <dgm:cxn modelId="{3D212F05-21B6-4D11-9F95-AC305A06ADDB}" srcId="{93B72180-8B0D-41E9-A3EF-4DCA1B4562B4}" destId="{20F20613-C986-48E1-ADC3-272078D02686}" srcOrd="0" destOrd="0" parTransId="{2307CD59-6FDD-4ED7-8BE6-73187EAEA10F}" sibTransId="{0AE36DFC-3843-4082-A9D8-C7C3DF5A549D}"/>
    <dgm:cxn modelId="{2344400C-78B3-40D8-840B-4A257B71412C}" type="presOf" srcId="{FA518127-2FD6-46D1-9EA2-92F94CF0C389}" destId="{FDCFC3EC-C63E-4228-B90F-4540DB79393E}" srcOrd="0" destOrd="5" presId="urn:microsoft.com/office/officeart/2005/8/layout/vList2"/>
    <dgm:cxn modelId="{81AB4A13-40CD-40C3-9AD1-06358486ED34}" srcId="{EFF0DCE7-547D-49A9-BFEA-2838B84AE415}" destId="{DB1B82B8-629E-4558-B135-67C99F08A8A7}" srcOrd="1" destOrd="0" parTransId="{C1A35870-70EF-48A1-BFD2-FDA5097156C4}" sibTransId="{CFFE0CA4-1377-45B6-83F8-EC260522F888}"/>
    <dgm:cxn modelId="{796E6F14-6753-480E-AFF3-BB0C271E8C35}" type="presOf" srcId="{2729DB16-DB38-419A-99CE-FDA6A8340196}" destId="{FDCFC3EC-C63E-4228-B90F-4540DB79393E}" srcOrd="0" destOrd="0" presId="urn:microsoft.com/office/officeart/2005/8/layout/vList2"/>
    <dgm:cxn modelId="{A65AC720-2500-456F-B410-FECF220AB93C}" type="presOf" srcId="{EFF0DCE7-547D-49A9-BFEA-2838B84AE415}" destId="{EBC17586-F271-448C-BC2A-89D6B0B6468D}" srcOrd="0" destOrd="0" presId="urn:microsoft.com/office/officeart/2005/8/layout/vList2"/>
    <dgm:cxn modelId="{DA885D2A-CCC7-4CFE-9DDD-5BCAC723EC72}" srcId="{EFF0DCE7-547D-49A9-BFEA-2838B84AE415}" destId="{2729DB16-DB38-419A-99CE-FDA6A8340196}" srcOrd="0" destOrd="0" parTransId="{9CBE2B93-80D9-4521-99A9-8A51FD7F0C43}" sibTransId="{43EE6275-1E4D-4107-8B08-F9AA28742B7A}"/>
    <dgm:cxn modelId="{B84E412B-3FDC-4C1F-83F0-1439A1821C1A}" srcId="{DBE30BC6-18EB-4FA7-B37E-CE29D72E526C}" destId="{99972FF5-8C88-4F92-A201-50A5DB92AA6E}" srcOrd="0" destOrd="0" parTransId="{96943BEA-80FD-4B0E-8556-E8C9462483F0}" sibTransId="{1C8C6F38-51BE-45FA-995C-8210AD7A4115}"/>
    <dgm:cxn modelId="{4C307E33-038D-4B34-B2C7-71FC15CF05E4}" type="presOf" srcId="{DB97791F-61F0-4D5D-B57E-3961290ACF89}" destId="{FDCFC3EC-C63E-4228-B90F-4540DB79393E}" srcOrd="0" destOrd="4" presId="urn:microsoft.com/office/officeart/2005/8/layout/vList2"/>
    <dgm:cxn modelId="{DDE5B73D-5609-4AB1-9520-726EF3C57FEA}" type="presOf" srcId="{DB1B82B8-629E-4558-B135-67C99F08A8A7}" destId="{FDCFC3EC-C63E-4228-B90F-4540DB79393E}" srcOrd="0" destOrd="1" presId="urn:microsoft.com/office/officeart/2005/8/layout/vList2"/>
    <dgm:cxn modelId="{40AF1E3E-A841-4D48-AD71-8462EE504559}" type="presOf" srcId="{18371543-73A2-437C-B265-3546593BD741}" destId="{2D7D4BBF-BC82-4F92-A140-E1989DDC7321}" srcOrd="0" destOrd="2" presId="urn:microsoft.com/office/officeart/2005/8/layout/vList2"/>
    <dgm:cxn modelId="{8D1DD940-4E3A-4A0C-8D78-239EDE19338B}" srcId="{7ECA9716-C4F1-4ED2-B72B-AE055A751ECB}" destId="{18371543-73A2-437C-B265-3546593BD741}" srcOrd="0" destOrd="0" parTransId="{71177753-3775-4BD1-824C-A8B45DDD1B7A}" sibTransId="{2497DF80-F393-40A7-B645-2C1FAEB36BB1}"/>
    <dgm:cxn modelId="{7228DD40-5A6F-4B5C-9E25-E7C4C8A1CB2F}" srcId="{EEC908FA-BEAD-4A3F-AC45-3A78F4D62A25}" destId="{43697A28-441D-4B27-B4C6-07C754A3556C}" srcOrd="0" destOrd="0" parTransId="{807D9E2A-AE98-4FA6-9EE2-8EE307632C52}" sibTransId="{AFB820B0-29DE-4738-A324-0F53C7ED0A20}"/>
    <dgm:cxn modelId="{49E19E60-9D2D-4E5D-9EBC-3170A2B4F2E3}" type="presOf" srcId="{99972FF5-8C88-4F92-A201-50A5DB92AA6E}" destId="{FDCFC3EC-C63E-4228-B90F-4540DB79393E}" srcOrd="0" destOrd="3" presId="urn:microsoft.com/office/officeart/2005/8/layout/vList2"/>
    <dgm:cxn modelId="{3BE18144-1985-4522-A6D4-8C96BA961C3B}" type="presOf" srcId="{EEC908FA-BEAD-4A3F-AC45-3A78F4D62A25}" destId="{4365FC24-A5B2-43D1-9E49-2E23B3E2CB93}" srcOrd="0" destOrd="0" presId="urn:microsoft.com/office/officeart/2005/8/layout/vList2"/>
    <dgm:cxn modelId="{F3BDCD69-3DD9-4857-A622-0B794A7DB1B5}" type="presOf" srcId="{93B72180-8B0D-41E9-A3EF-4DCA1B4562B4}" destId="{DDD34F76-B117-449A-8B9C-035DE1089EEB}" srcOrd="0" destOrd="0" presId="urn:microsoft.com/office/officeart/2005/8/layout/vList2"/>
    <dgm:cxn modelId="{F10CDF4E-AD41-4BA5-8611-6513846BABF6}" srcId="{43697A28-441D-4B27-B4C6-07C754A3556C}" destId="{0ECDB3B9-BE43-499B-8BFE-2FE766684C16}" srcOrd="0" destOrd="0" parTransId="{27708938-CB5A-4E6D-AF79-323658D90DC1}" sibTransId="{E4122D57-9174-4856-854C-BA9184A22ED5}"/>
    <dgm:cxn modelId="{B87AE753-17F2-449D-B3D8-421AC7C5C401}" type="presOf" srcId="{7ECA9716-C4F1-4ED2-B72B-AE055A751ECB}" destId="{2D7D4BBF-BC82-4F92-A140-E1989DDC7321}" srcOrd="0" destOrd="1" presId="urn:microsoft.com/office/officeart/2005/8/layout/vList2"/>
    <dgm:cxn modelId="{8BBE6478-00C4-46C6-88AB-C416ABD90B13}" srcId="{EEC908FA-BEAD-4A3F-AC45-3A78F4D62A25}" destId="{93B72180-8B0D-41E9-A3EF-4DCA1B4562B4}" srcOrd="1" destOrd="0" parTransId="{A1FF2B96-0F86-4FA7-B484-D3220C4CBA94}" sibTransId="{A5581525-681B-4704-8543-D81AD5C0EA59}"/>
    <dgm:cxn modelId="{06F30A9E-645D-4A68-84FD-B2CDA51E5953}" srcId="{EFF0DCE7-547D-49A9-BFEA-2838B84AE415}" destId="{DBE30BC6-18EB-4FA7-B37E-CE29D72E526C}" srcOrd="2" destOrd="0" parTransId="{64A68F8F-DEDC-47BA-B66B-5D91E608D7E9}" sibTransId="{A22F6FD0-CBF1-488D-95C8-AAEDDB7BBB9A}"/>
    <dgm:cxn modelId="{F137E7A7-54D3-435A-8495-B03010A5AE76}" type="presOf" srcId="{20F20613-C986-48E1-ADC3-272078D02686}" destId="{2D7D4BBF-BC82-4F92-A140-E1989DDC7321}" srcOrd="0" destOrd="0" presId="urn:microsoft.com/office/officeart/2005/8/layout/vList2"/>
    <dgm:cxn modelId="{B2281FA8-B3CF-4674-9FE0-52FB6DE429AC}" srcId="{DBE30BC6-18EB-4FA7-B37E-CE29D72E526C}" destId="{FA518127-2FD6-46D1-9EA2-92F94CF0C389}" srcOrd="2" destOrd="0" parTransId="{E01700A7-FCC6-4489-906F-3D2F52D97A7A}" sibTransId="{6480C9AB-DA80-4C07-9F4C-5D0FA508E170}"/>
    <dgm:cxn modelId="{29E9A2C9-C17D-4199-9215-FC2A4A092B96}" type="presOf" srcId="{1B679F37-3C1E-4A6A-9252-DD662EDA4AC9}" destId="{FDCFC3EC-C63E-4228-B90F-4540DB79393E}" srcOrd="0" destOrd="6" presId="urn:microsoft.com/office/officeart/2005/8/layout/vList2"/>
    <dgm:cxn modelId="{10EBA6DB-5006-49CC-8DD8-1A46CB9C4B09}" type="presOf" srcId="{0ECDB3B9-BE43-499B-8BFE-2FE766684C16}" destId="{BE3C95C6-DC51-496B-B102-536D33343A22}" srcOrd="0" destOrd="0" presId="urn:microsoft.com/office/officeart/2005/8/layout/vList2"/>
    <dgm:cxn modelId="{75B0D5EB-BD08-41A6-9519-E456877288BD}" srcId="{EEC908FA-BEAD-4A3F-AC45-3A78F4D62A25}" destId="{EFF0DCE7-547D-49A9-BFEA-2838B84AE415}" srcOrd="2" destOrd="0" parTransId="{96E9DACD-4320-43B2-8362-068048F5EC50}" sibTransId="{D9B1B7D0-5F75-4D4C-865E-CADD730C0808}"/>
    <dgm:cxn modelId="{E5C69EED-2C94-4462-AEA6-FA4791F90B59}" srcId="{93B72180-8B0D-41E9-A3EF-4DCA1B4562B4}" destId="{7ECA9716-C4F1-4ED2-B72B-AE055A751ECB}" srcOrd="1" destOrd="0" parTransId="{EE9B72A5-911D-41EE-9155-B635345E5BC6}" sibTransId="{6B7716E3-9A57-4379-8D9D-DCCE4ED76061}"/>
    <dgm:cxn modelId="{3CB2D0F2-33A2-4977-9E06-979FF52B8925}" type="presOf" srcId="{43697A28-441D-4B27-B4C6-07C754A3556C}" destId="{3FF8A6F0-5B53-43D6-ABD0-5C0D4692EE88}" srcOrd="0" destOrd="0" presId="urn:microsoft.com/office/officeart/2005/8/layout/vList2"/>
    <dgm:cxn modelId="{375DF8F9-28AE-4A87-943F-88BD0BA2097C}" srcId="{DBE30BC6-18EB-4FA7-B37E-CE29D72E526C}" destId="{1B679F37-3C1E-4A6A-9252-DD662EDA4AC9}" srcOrd="3" destOrd="0" parTransId="{BAAFA0FD-43C9-4B30-B831-DBBB248C1CDB}" sibTransId="{464332EF-7793-42A7-91FF-2114F3BCB8A7}"/>
    <dgm:cxn modelId="{853C6EFE-9E78-40DD-AD1B-B6DF7E971C10}" srcId="{DBE30BC6-18EB-4FA7-B37E-CE29D72E526C}" destId="{DB97791F-61F0-4D5D-B57E-3961290ACF89}" srcOrd="1" destOrd="0" parTransId="{BB7DCD9A-74F2-4178-BEB8-6C06FD645A4F}" sibTransId="{3A3E0622-F8E0-4EBA-8B3E-04D70A1878A4}"/>
    <dgm:cxn modelId="{71CC9984-28F2-4AB6-BCB5-9D00200D8A64}" type="presParOf" srcId="{4365FC24-A5B2-43D1-9E49-2E23B3E2CB93}" destId="{3FF8A6F0-5B53-43D6-ABD0-5C0D4692EE88}" srcOrd="0" destOrd="0" presId="urn:microsoft.com/office/officeart/2005/8/layout/vList2"/>
    <dgm:cxn modelId="{5A1C0CF1-2022-4415-9776-C2290ABA276F}" type="presParOf" srcId="{4365FC24-A5B2-43D1-9E49-2E23B3E2CB93}" destId="{BE3C95C6-DC51-496B-B102-536D33343A22}" srcOrd="1" destOrd="0" presId="urn:microsoft.com/office/officeart/2005/8/layout/vList2"/>
    <dgm:cxn modelId="{3FB5C155-E8DB-4252-BF25-986A8C8DBA08}" type="presParOf" srcId="{4365FC24-A5B2-43D1-9E49-2E23B3E2CB93}" destId="{DDD34F76-B117-449A-8B9C-035DE1089EEB}" srcOrd="2" destOrd="0" presId="urn:microsoft.com/office/officeart/2005/8/layout/vList2"/>
    <dgm:cxn modelId="{BCDDBEE8-8037-41CF-839C-6DB9585E4163}" type="presParOf" srcId="{4365FC24-A5B2-43D1-9E49-2E23B3E2CB93}" destId="{2D7D4BBF-BC82-4F92-A140-E1989DDC7321}" srcOrd="3" destOrd="0" presId="urn:microsoft.com/office/officeart/2005/8/layout/vList2"/>
    <dgm:cxn modelId="{F0EF53DF-EC6C-4A5C-94BB-C1CD8BDBE80A}" type="presParOf" srcId="{4365FC24-A5B2-43D1-9E49-2E23B3E2CB93}" destId="{EBC17586-F271-448C-BC2A-89D6B0B6468D}" srcOrd="4" destOrd="0" presId="urn:microsoft.com/office/officeart/2005/8/layout/vList2"/>
    <dgm:cxn modelId="{10A987D3-914C-44C9-805D-351217D94645}" type="presParOf" srcId="{4365FC24-A5B2-43D1-9E49-2E23B3E2CB93}" destId="{FDCFC3EC-C63E-4228-B90F-4540DB79393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F6EE939-C817-40B3-984A-3CC386CB2D0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EBFD0BD-0107-47CF-BED5-AA030540F9CB}">
      <dgm:prSet/>
      <dgm:spPr/>
      <dgm:t>
        <a:bodyPr/>
        <a:lstStyle/>
        <a:p>
          <a:r>
            <a:rPr lang="en-US"/>
            <a:t>Accrued Benefits: $20,000</a:t>
          </a:r>
        </a:p>
      </dgm:t>
    </dgm:pt>
    <dgm:pt modelId="{4A66E9D8-6148-4602-85E0-0C1BAA290B55}" type="parTrans" cxnId="{8E2C4DF6-8846-4433-BB78-216256B418A9}">
      <dgm:prSet/>
      <dgm:spPr/>
      <dgm:t>
        <a:bodyPr/>
        <a:lstStyle/>
        <a:p>
          <a:endParaRPr lang="en-US"/>
        </a:p>
      </dgm:t>
    </dgm:pt>
    <dgm:pt modelId="{81A877E2-C6FF-4F4B-86D9-54ABD0BAEB03}" type="sibTrans" cxnId="{8E2C4DF6-8846-4433-BB78-216256B418A9}">
      <dgm:prSet/>
      <dgm:spPr/>
      <dgm:t>
        <a:bodyPr/>
        <a:lstStyle/>
        <a:p>
          <a:endParaRPr lang="en-US"/>
        </a:p>
      </dgm:t>
    </dgm:pt>
    <dgm:pt modelId="{601A344C-8317-4EF7-9B0B-56C93F78FCEC}">
      <dgm:prSet/>
      <dgm:spPr/>
      <dgm:t>
        <a:bodyPr/>
        <a:lstStyle/>
        <a:p>
          <a:r>
            <a:rPr lang="en-US"/>
            <a:t>Paid Family Medical Leave: $10,000</a:t>
          </a:r>
        </a:p>
      </dgm:t>
    </dgm:pt>
    <dgm:pt modelId="{5635D0CF-CECC-4F6B-BD33-E850DC3F68BD}" type="parTrans" cxnId="{EFA0CA20-7E27-4291-A846-ABAD14984964}">
      <dgm:prSet/>
      <dgm:spPr/>
      <dgm:t>
        <a:bodyPr/>
        <a:lstStyle/>
        <a:p>
          <a:endParaRPr lang="en-US"/>
        </a:p>
      </dgm:t>
    </dgm:pt>
    <dgm:pt modelId="{C49EC297-3305-488D-A745-2DF053A45FA6}" type="sibTrans" cxnId="{EFA0CA20-7E27-4291-A846-ABAD14984964}">
      <dgm:prSet/>
      <dgm:spPr/>
      <dgm:t>
        <a:bodyPr/>
        <a:lstStyle/>
        <a:p>
          <a:endParaRPr lang="en-US"/>
        </a:p>
      </dgm:t>
    </dgm:pt>
    <dgm:pt modelId="{90DC19A6-4D1F-4099-800D-1F8B04ECB0DB}">
      <dgm:prSet/>
      <dgm:spPr/>
      <dgm:t>
        <a:bodyPr/>
        <a:lstStyle/>
        <a:p>
          <a:r>
            <a:rPr lang="en-US"/>
            <a:t>Opera House Maintenance: $10,000</a:t>
          </a:r>
        </a:p>
      </dgm:t>
    </dgm:pt>
    <dgm:pt modelId="{ACFA1BE1-E84B-496E-B9AF-23187CDB169B}" type="parTrans" cxnId="{D7CDC34A-ED5E-4F7F-BBB2-2EC3B2EB4E97}">
      <dgm:prSet/>
      <dgm:spPr/>
      <dgm:t>
        <a:bodyPr/>
        <a:lstStyle/>
        <a:p>
          <a:endParaRPr lang="en-US"/>
        </a:p>
      </dgm:t>
    </dgm:pt>
    <dgm:pt modelId="{5F513D5B-B7AC-4339-826B-26344BAEF9A9}" type="sibTrans" cxnId="{D7CDC34A-ED5E-4F7F-BBB2-2EC3B2EB4E97}">
      <dgm:prSet/>
      <dgm:spPr/>
      <dgm:t>
        <a:bodyPr/>
        <a:lstStyle/>
        <a:p>
          <a:endParaRPr lang="en-US"/>
        </a:p>
      </dgm:t>
    </dgm:pt>
    <dgm:pt modelId="{A9A45E53-5DB3-4C5B-A04B-A72044BBB955}">
      <dgm:prSet/>
      <dgm:spPr/>
      <dgm:t>
        <a:bodyPr/>
        <a:lstStyle/>
        <a:p>
          <a:r>
            <a:rPr lang="en-US"/>
            <a:t>Information Technology: $10,000</a:t>
          </a:r>
        </a:p>
      </dgm:t>
    </dgm:pt>
    <dgm:pt modelId="{855D0D34-959B-47B9-9854-66E9162B8D86}" type="parTrans" cxnId="{B966E222-AAA0-4045-885F-C99E02791DFF}">
      <dgm:prSet/>
      <dgm:spPr/>
      <dgm:t>
        <a:bodyPr/>
        <a:lstStyle/>
        <a:p>
          <a:endParaRPr lang="en-US"/>
        </a:p>
      </dgm:t>
    </dgm:pt>
    <dgm:pt modelId="{9DD3ADA7-E5D4-46E2-A1E5-96DD0A55BFE7}" type="sibTrans" cxnId="{B966E222-AAA0-4045-885F-C99E02791DFF}">
      <dgm:prSet/>
      <dgm:spPr/>
      <dgm:t>
        <a:bodyPr/>
        <a:lstStyle/>
        <a:p>
          <a:endParaRPr lang="en-US"/>
        </a:p>
      </dgm:t>
    </dgm:pt>
    <dgm:pt modelId="{C5B06E0B-7624-4B0C-A8CB-4F0EB62DBD0C}">
      <dgm:prSet/>
      <dgm:spPr/>
      <dgm:t>
        <a:bodyPr/>
        <a:lstStyle/>
        <a:p>
          <a:r>
            <a:rPr lang="en-US"/>
            <a:t>Police Cruisers: $30,000</a:t>
          </a:r>
        </a:p>
      </dgm:t>
    </dgm:pt>
    <dgm:pt modelId="{3E432674-A95E-4D20-BF0A-66B53D335373}" type="parTrans" cxnId="{F1ACB7BF-ED94-471C-BB30-A536AAADA5AE}">
      <dgm:prSet/>
      <dgm:spPr/>
      <dgm:t>
        <a:bodyPr/>
        <a:lstStyle/>
        <a:p>
          <a:endParaRPr lang="en-US"/>
        </a:p>
      </dgm:t>
    </dgm:pt>
    <dgm:pt modelId="{7DF9CE0C-7B4F-4A43-BD0F-6B7C614BFB8F}" type="sibTrans" cxnId="{F1ACB7BF-ED94-471C-BB30-A536AAADA5AE}">
      <dgm:prSet/>
      <dgm:spPr/>
      <dgm:t>
        <a:bodyPr/>
        <a:lstStyle/>
        <a:p>
          <a:endParaRPr lang="en-US"/>
        </a:p>
      </dgm:t>
    </dgm:pt>
    <dgm:pt modelId="{479BF571-CC3D-4EF1-ABA5-8FBEDA003594}">
      <dgm:prSet/>
      <dgm:spPr/>
      <dgm:t>
        <a:bodyPr/>
        <a:lstStyle/>
        <a:p>
          <a:r>
            <a:rPr lang="en-US"/>
            <a:t>Snow Bowl: $50,000</a:t>
          </a:r>
        </a:p>
      </dgm:t>
    </dgm:pt>
    <dgm:pt modelId="{361A87E6-4FED-41C3-AD5B-09E2B71DB000}" type="parTrans" cxnId="{61146C56-5767-4C15-9594-BE40C73FBB7A}">
      <dgm:prSet/>
      <dgm:spPr/>
      <dgm:t>
        <a:bodyPr/>
        <a:lstStyle/>
        <a:p>
          <a:endParaRPr lang="en-US"/>
        </a:p>
      </dgm:t>
    </dgm:pt>
    <dgm:pt modelId="{C360B156-BC7E-49EB-A7BB-21BB13D24450}" type="sibTrans" cxnId="{61146C56-5767-4C15-9594-BE40C73FBB7A}">
      <dgm:prSet/>
      <dgm:spPr/>
      <dgm:t>
        <a:bodyPr/>
        <a:lstStyle/>
        <a:p>
          <a:endParaRPr lang="en-US"/>
        </a:p>
      </dgm:t>
    </dgm:pt>
    <dgm:pt modelId="{40A42563-93EA-445C-865B-86E56E1D2AB7}">
      <dgm:prSet/>
      <dgm:spPr/>
      <dgm:t>
        <a:bodyPr/>
        <a:lstStyle/>
        <a:p>
          <a:r>
            <a:rPr lang="en-US"/>
            <a:t>River/Habitat Restoration: $40,000</a:t>
          </a:r>
        </a:p>
      </dgm:t>
    </dgm:pt>
    <dgm:pt modelId="{0002B168-56B5-4105-8625-50B63CF4C60F}" type="parTrans" cxnId="{2B2575AD-D928-42A2-84BB-26B275D3F37B}">
      <dgm:prSet/>
      <dgm:spPr/>
      <dgm:t>
        <a:bodyPr/>
        <a:lstStyle/>
        <a:p>
          <a:endParaRPr lang="en-US"/>
        </a:p>
      </dgm:t>
    </dgm:pt>
    <dgm:pt modelId="{0ED9F291-6017-4156-A531-989B0560E43B}" type="sibTrans" cxnId="{2B2575AD-D928-42A2-84BB-26B275D3F37B}">
      <dgm:prSet/>
      <dgm:spPr/>
      <dgm:t>
        <a:bodyPr/>
        <a:lstStyle/>
        <a:p>
          <a:endParaRPr lang="en-US"/>
        </a:p>
      </dgm:t>
    </dgm:pt>
    <dgm:pt modelId="{1C8531D5-7569-4E95-92BA-28FF23712370}">
      <dgm:prSet/>
      <dgm:spPr/>
      <dgm:t>
        <a:bodyPr/>
        <a:lstStyle/>
        <a:p>
          <a:r>
            <a:rPr lang="en-US"/>
            <a:t>Revaluation: $74,000</a:t>
          </a:r>
        </a:p>
      </dgm:t>
    </dgm:pt>
    <dgm:pt modelId="{FA4143A0-8C22-48EF-AB3B-B5A4E701343F}" type="parTrans" cxnId="{E93718C1-FEEA-4AD6-A566-1E7861FE21F8}">
      <dgm:prSet/>
      <dgm:spPr/>
      <dgm:t>
        <a:bodyPr/>
        <a:lstStyle/>
        <a:p>
          <a:endParaRPr lang="en-US"/>
        </a:p>
      </dgm:t>
    </dgm:pt>
    <dgm:pt modelId="{521D3446-C950-4BE1-9CAF-85C59DCA0EB1}" type="sibTrans" cxnId="{E93718C1-FEEA-4AD6-A566-1E7861FE21F8}">
      <dgm:prSet/>
      <dgm:spPr/>
      <dgm:t>
        <a:bodyPr/>
        <a:lstStyle/>
        <a:p>
          <a:endParaRPr lang="en-US"/>
        </a:p>
      </dgm:t>
    </dgm:pt>
    <dgm:pt modelId="{DB356A90-2F6F-440C-9984-7A44ED1701B1}">
      <dgm:prSet/>
      <dgm:spPr/>
      <dgm:t>
        <a:bodyPr/>
        <a:lstStyle/>
        <a:p>
          <a:r>
            <a:rPr lang="en-US"/>
            <a:t>TOTAL: $244,000 (66.6% decrease from FY24)</a:t>
          </a:r>
        </a:p>
      </dgm:t>
    </dgm:pt>
    <dgm:pt modelId="{BA67365C-B86F-449B-90E0-FF1749D2EC2F}" type="parTrans" cxnId="{CF1691E7-642E-40EE-8BEB-CEF8DFB2C54E}">
      <dgm:prSet/>
      <dgm:spPr/>
      <dgm:t>
        <a:bodyPr/>
        <a:lstStyle/>
        <a:p>
          <a:endParaRPr lang="en-US"/>
        </a:p>
      </dgm:t>
    </dgm:pt>
    <dgm:pt modelId="{F1EBE585-CF6E-476A-8F65-CA3A05105A83}" type="sibTrans" cxnId="{CF1691E7-642E-40EE-8BEB-CEF8DFB2C54E}">
      <dgm:prSet/>
      <dgm:spPr/>
      <dgm:t>
        <a:bodyPr/>
        <a:lstStyle/>
        <a:p>
          <a:endParaRPr lang="en-US"/>
        </a:p>
      </dgm:t>
    </dgm:pt>
    <dgm:pt modelId="{9225D004-091C-4E92-83C4-B5997BE725CC}" type="pres">
      <dgm:prSet presAssocID="{CF6EE939-C817-40B3-984A-3CC386CB2D03}" presName="vert0" presStyleCnt="0">
        <dgm:presLayoutVars>
          <dgm:dir/>
          <dgm:animOne val="branch"/>
          <dgm:animLvl val="lvl"/>
        </dgm:presLayoutVars>
      </dgm:prSet>
      <dgm:spPr/>
    </dgm:pt>
    <dgm:pt modelId="{91946BBE-17F5-4EAD-9620-52DE3B504030}" type="pres">
      <dgm:prSet presAssocID="{FEBFD0BD-0107-47CF-BED5-AA030540F9CB}" presName="thickLine" presStyleLbl="alignNode1" presStyleIdx="0" presStyleCnt="9"/>
      <dgm:spPr/>
    </dgm:pt>
    <dgm:pt modelId="{FBD62015-3893-49F1-B96E-04EF81859879}" type="pres">
      <dgm:prSet presAssocID="{FEBFD0BD-0107-47CF-BED5-AA030540F9CB}" presName="horz1" presStyleCnt="0"/>
      <dgm:spPr/>
    </dgm:pt>
    <dgm:pt modelId="{64269EBC-B70B-40AC-9FA1-27E89529254B}" type="pres">
      <dgm:prSet presAssocID="{FEBFD0BD-0107-47CF-BED5-AA030540F9CB}" presName="tx1" presStyleLbl="revTx" presStyleIdx="0" presStyleCnt="9"/>
      <dgm:spPr/>
    </dgm:pt>
    <dgm:pt modelId="{3302A360-29C3-4F7A-B472-7E428C0BAA7A}" type="pres">
      <dgm:prSet presAssocID="{FEBFD0BD-0107-47CF-BED5-AA030540F9CB}" presName="vert1" presStyleCnt="0"/>
      <dgm:spPr/>
    </dgm:pt>
    <dgm:pt modelId="{CA88BF65-BDEB-4747-A008-C468EB6768D5}" type="pres">
      <dgm:prSet presAssocID="{601A344C-8317-4EF7-9B0B-56C93F78FCEC}" presName="thickLine" presStyleLbl="alignNode1" presStyleIdx="1" presStyleCnt="9"/>
      <dgm:spPr/>
    </dgm:pt>
    <dgm:pt modelId="{FFDEC47A-B6AD-4362-A679-2ABE48E237B4}" type="pres">
      <dgm:prSet presAssocID="{601A344C-8317-4EF7-9B0B-56C93F78FCEC}" presName="horz1" presStyleCnt="0"/>
      <dgm:spPr/>
    </dgm:pt>
    <dgm:pt modelId="{1DCB6B29-7037-45E4-A7E7-5044D5199DD9}" type="pres">
      <dgm:prSet presAssocID="{601A344C-8317-4EF7-9B0B-56C93F78FCEC}" presName="tx1" presStyleLbl="revTx" presStyleIdx="1" presStyleCnt="9"/>
      <dgm:spPr/>
    </dgm:pt>
    <dgm:pt modelId="{7C0FD3F9-A11C-4696-863F-9E280E69F058}" type="pres">
      <dgm:prSet presAssocID="{601A344C-8317-4EF7-9B0B-56C93F78FCEC}" presName="vert1" presStyleCnt="0"/>
      <dgm:spPr/>
    </dgm:pt>
    <dgm:pt modelId="{FF596ECF-9079-4811-B134-D75433B6C9D7}" type="pres">
      <dgm:prSet presAssocID="{90DC19A6-4D1F-4099-800D-1F8B04ECB0DB}" presName="thickLine" presStyleLbl="alignNode1" presStyleIdx="2" presStyleCnt="9"/>
      <dgm:spPr/>
    </dgm:pt>
    <dgm:pt modelId="{045B540A-C41D-4414-8438-500B496D512E}" type="pres">
      <dgm:prSet presAssocID="{90DC19A6-4D1F-4099-800D-1F8B04ECB0DB}" presName="horz1" presStyleCnt="0"/>
      <dgm:spPr/>
    </dgm:pt>
    <dgm:pt modelId="{8A9BCA14-9EB5-41F9-A35F-0470A0A9C937}" type="pres">
      <dgm:prSet presAssocID="{90DC19A6-4D1F-4099-800D-1F8B04ECB0DB}" presName="tx1" presStyleLbl="revTx" presStyleIdx="2" presStyleCnt="9"/>
      <dgm:spPr/>
    </dgm:pt>
    <dgm:pt modelId="{4E626F84-DA2D-4499-B9A4-FDF982F38C78}" type="pres">
      <dgm:prSet presAssocID="{90DC19A6-4D1F-4099-800D-1F8B04ECB0DB}" presName="vert1" presStyleCnt="0"/>
      <dgm:spPr/>
    </dgm:pt>
    <dgm:pt modelId="{320A3C00-FF42-4719-9FA3-08A6BDECFBB7}" type="pres">
      <dgm:prSet presAssocID="{A9A45E53-5DB3-4C5B-A04B-A72044BBB955}" presName="thickLine" presStyleLbl="alignNode1" presStyleIdx="3" presStyleCnt="9"/>
      <dgm:spPr/>
    </dgm:pt>
    <dgm:pt modelId="{C8519B6A-970E-4A69-88A5-85250F91627F}" type="pres">
      <dgm:prSet presAssocID="{A9A45E53-5DB3-4C5B-A04B-A72044BBB955}" presName="horz1" presStyleCnt="0"/>
      <dgm:spPr/>
    </dgm:pt>
    <dgm:pt modelId="{73AE43FC-66CF-4542-96C0-6A0FC030E78A}" type="pres">
      <dgm:prSet presAssocID="{A9A45E53-5DB3-4C5B-A04B-A72044BBB955}" presName="tx1" presStyleLbl="revTx" presStyleIdx="3" presStyleCnt="9"/>
      <dgm:spPr/>
    </dgm:pt>
    <dgm:pt modelId="{48880698-A829-4FDD-AFA0-B1B9D5906E67}" type="pres">
      <dgm:prSet presAssocID="{A9A45E53-5DB3-4C5B-A04B-A72044BBB955}" presName="vert1" presStyleCnt="0"/>
      <dgm:spPr/>
    </dgm:pt>
    <dgm:pt modelId="{84A303E1-32F4-43DF-8432-3F438D009DEA}" type="pres">
      <dgm:prSet presAssocID="{C5B06E0B-7624-4B0C-A8CB-4F0EB62DBD0C}" presName="thickLine" presStyleLbl="alignNode1" presStyleIdx="4" presStyleCnt="9"/>
      <dgm:spPr/>
    </dgm:pt>
    <dgm:pt modelId="{A25D7F0A-7807-48CB-AC84-E9FE59A4E196}" type="pres">
      <dgm:prSet presAssocID="{C5B06E0B-7624-4B0C-A8CB-4F0EB62DBD0C}" presName="horz1" presStyleCnt="0"/>
      <dgm:spPr/>
    </dgm:pt>
    <dgm:pt modelId="{A682FC8D-E74B-4BDF-9D77-11349E8B66FF}" type="pres">
      <dgm:prSet presAssocID="{C5B06E0B-7624-4B0C-A8CB-4F0EB62DBD0C}" presName="tx1" presStyleLbl="revTx" presStyleIdx="4" presStyleCnt="9"/>
      <dgm:spPr/>
    </dgm:pt>
    <dgm:pt modelId="{C450EE3B-EAB6-4E21-A96A-8CB495B17E22}" type="pres">
      <dgm:prSet presAssocID="{C5B06E0B-7624-4B0C-A8CB-4F0EB62DBD0C}" presName="vert1" presStyleCnt="0"/>
      <dgm:spPr/>
    </dgm:pt>
    <dgm:pt modelId="{15A21D20-1CC8-44A3-803F-2B19F5DEE50D}" type="pres">
      <dgm:prSet presAssocID="{479BF571-CC3D-4EF1-ABA5-8FBEDA003594}" presName="thickLine" presStyleLbl="alignNode1" presStyleIdx="5" presStyleCnt="9"/>
      <dgm:spPr/>
    </dgm:pt>
    <dgm:pt modelId="{953444BE-0D96-4C1F-8684-385C0589FB03}" type="pres">
      <dgm:prSet presAssocID="{479BF571-CC3D-4EF1-ABA5-8FBEDA003594}" presName="horz1" presStyleCnt="0"/>
      <dgm:spPr/>
    </dgm:pt>
    <dgm:pt modelId="{BED17529-C5CC-4C74-9FF7-78F32F21A5DD}" type="pres">
      <dgm:prSet presAssocID="{479BF571-CC3D-4EF1-ABA5-8FBEDA003594}" presName="tx1" presStyleLbl="revTx" presStyleIdx="5" presStyleCnt="9"/>
      <dgm:spPr/>
    </dgm:pt>
    <dgm:pt modelId="{6246B6A8-0B90-4BAB-AACB-06AB38EE244D}" type="pres">
      <dgm:prSet presAssocID="{479BF571-CC3D-4EF1-ABA5-8FBEDA003594}" presName="vert1" presStyleCnt="0"/>
      <dgm:spPr/>
    </dgm:pt>
    <dgm:pt modelId="{7723D2CD-D500-44F7-8D37-E0B82B66D3D2}" type="pres">
      <dgm:prSet presAssocID="{40A42563-93EA-445C-865B-86E56E1D2AB7}" presName="thickLine" presStyleLbl="alignNode1" presStyleIdx="6" presStyleCnt="9"/>
      <dgm:spPr/>
    </dgm:pt>
    <dgm:pt modelId="{CFA5DF63-370A-44BC-8EC8-82EE21F48C83}" type="pres">
      <dgm:prSet presAssocID="{40A42563-93EA-445C-865B-86E56E1D2AB7}" presName="horz1" presStyleCnt="0"/>
      <dgm:spPr/>
    </dgm:pt>
    <dgm:pt modelId="{BFCC8DC2-6342-4BE0-9101-E29D6F02B86E}" type="pres">
      <dgm:prSet presAssocID="{40A42563-93EA-445C-865B-86E56E1D2AB7}" presName="tx1" presStyleLbl="revTx" presStyleIdx="6" presStyleCnt="9"/>
      <dgm:spPr/>
    </dgm:pt>
    <dgm:pt modelId="{282AC5D4-95E1-4683-8D6F-269CF7032066}" type="pres">
      <dgm:prSet presAssocID="{40A42563-93EA-445C-865B-86E56E1D2AB7}" presName="vert1" presStyleCnt="0"/>
      <dgm:spPr/>
    </dgm:pt>
    <dgm:pt modelId="{DF439CCA-FB5A-4C91-B3FD-79CA0A1F4F02}" type="pres">
      <dgm:prSet presAssocID="{1C8531D5-7569-4E95-92BA-28FF23712370}" presName="thickLine" presStyleLbl="alignNode1" presStyleIdx="7" presStyleCnt="9"/>
      <dgm:spPr/>
    </dgm:pt>
    <dgm:pt modelId="{5B5C2F86-67D3-47ED-AC14-1DEDCE30624D}" type="pres">
      <dgm:prSet presAssocID="{1C8531D5-7569-4E95-92BA-28FF23712370}" presName="horz1" presStyleCnt="0"/>
      <dgm:spPr/>
    </dgm:pt>
    <dgm:pt modelId="{4F702D31-CE19-409F-949D-B83D64E0D40F}" type="pres">
      <dgm:prSet presAssocID="{1C8531D5-7569-4E95-92BA-28FF23712370}" presName="tx1" presStyleLbl="revTx" presStyleIdx="7" presStyleCnt="9"/>
      <dgm:spPr/>
    </dgm:pt>
    <dgm:pt modelId="{24179F74-4A38-4B40-8BB0-4BC3B9897E62}" type="pres">
      <dgm:prSet presAssocID="{1C8531D5-7569-4E95-92BA-28FF23712370}" presName="vert1" presStyleCnt="0"/>
      <dgm:spPr/>
    </dgm:pt>
    <dgm:pt modelId="{823348F1-3F93-4D7A-9CC6-0EF922CD1EDF}" type="pres">
      <dgm:prSet presAssocID="{DB356A90-2F6F-440C-9984-7A44ED1701B1}" presName="thickLine" presStyleLbl="alignNode1" presStyleIdx="8" presStyleCnt="9"/>
      <dgm:spPr/>
    </dgm:pt>
    <dgm:pt modelId="{337C06D9-DC7D-4151-9421-AC7C1DB5C5F3}" type="pres">
      <dgm:prSet presAssocID="{DB356A90-2F6F-440C-9984-7A44ED1701B1}" presName="horz1" presStyleCnt="0"/>
      <dgm:spPr/>
    </dgm:pt>
    <dgm:pt modelId="{29926DDD-2AEE-4D12-97A3-B47B84235B91}" type="pres">
      <dgm:prSet presAssocID="{DB356A90-2F6F-440C-9984-7A44ED1701B1}" presName="tx1" presStyleLbl="revTx" presStyleIdx="8" presStyleCnt="9"/>
      <dgm:spPr/>
    </dgm:pt>
    <dgm:pt modelId="{E3B00B76-A755-4107-B46E-4A6D8655DAD5}" type="pres">
      <dgm:prSet presAssocID="{DB356A90-2F6F-440C-9984-7A44ED1701B1}" presName="vert1" presStyleCnt="0"/>
      <dgm:spPr/>
    </dgm:pt>
  </dgm:ptLst>
  <dgm:cxnLst>
    <dgm:cxn modelId="{4A281406-D0E0-4E8F-B8B6-EB3DDC1A21FD}" type="presOf" srcId="{DB356A90-2F6F-440C-9984-7A44ED1701B1}" destId="{29926DDD-2AEE-4D12-97A3-B47B84235B91}" srcOrd="0" destOrd="0" presId="urn:microsoft.com/office/officeart/2008/layout/LinedList"/>
    <dgm:cxn modelId="{706FD20D-3E7D-454F-A9A8-B0C161FC7055}" type="presOf" srcId="{C5B06E0B-7624-4B0C-A8CB-4F0EB62DBD0C}" destId="{A682FC8D-E74B-4BDF-9D77-11349E8B66FF}" srcOrd="0" destOrd="0" presId="urn:microsoft.com/office/officeart/2008/layout/LinedList"/>
    <dgm:cxn modelId="{EFA0CA20-7E27-4291-A846-ABAD14984964}" srcId="{CF6EE939-C817-40B3-984A-3CC386CB2D03}" destId="{601A344C-8317-4EF7-9B0B-56C93F78FCEC}" srcOrd="1" destOrd="0" parTransId="{5635D0CF-CECC-4F6B-BD33-E850DC3F68BD}" sibTransId="{C49EC297-3305-488D-A745-2DF053A45FA6}"/>
    <dgm:cxn modelId="{B966E222-AAA0-4045-885F-C99E02791DFF}" srcId="{CF6EE939-C817-40B3-984A-3CC386CB2D03}" destId="{A9A45E53-5DB3-4C5B-A04B-A72044BBB955}" srcOrd="3" destOrd="0" parTransId="{855D0D34-959B-47B9-9854-66E9162B8D86}" sibTransId="{9DD3ADA7-E5D4-46E2-A1E5-96DD0A55BFE7}"/>
    <dgm:cxn modelId="{7C7E6933-A972-4BC6-9338-26AD4EAA813E}" type="presOf" srcId="{601A344C-8317-4EF7-9B0B-56C93F78FCEC}" destId="{1DCB6B29-7037-45E4-A7E7-5044D5199DD9}" srcOrd="0" destOrd="0" presId="urn:microsoft.com/office/officeart/2008/layout/LinedList"/>
    <dgm:cxn modelId="{862E9C40-9F90-4F3E-B1AC-22C4A5920314}" type="presOf" srcId="{40A42563-93EA-445C-865B-86E56E1D2AB7}" destId="{BFCC8DC2-6342-4BE0-9101-E29D6F02B86E}" srcOrd="0" destOrd="0" presId="urn:microsoft.com/office/officeart/2008/layout/LinedList"/>
    <dgm:cxn modelId="{D7CDC34A-ED5E-4F7F-BBB2-2EC3B2EB4E97}" srcId="{CF6EE939-C817-40B3-984A-3CC386CB2D03}" destId="{90DC19A6-4D1F-4099-800D-1F8B04ECB0DB}" srcOrd="2" destOrd="0" parTransId="{ACFA1BE1-E84B-496E-B9AF-23187CDB169B}" sibTransId="{5F513D5B-B7AC-4339-826B-26344BAEF9A9}"/>
    <dgm:cxn modelId="{61C19053-27B4-403F-9CAF-5018967858FA}" type="presOf" srcId="{90DC19A6-4D1F-4099-800D-1F8B04ECB0DB}" destId="{8A9BCA14-9EB5-41F9-A35F-0470A0A9C937}" srcOrd="0" destOrd="0" presId="urn:microsoft.com/office/officeart/2008/layout/LinedList"/>
    <dgm:cxn modelId="{61146C56-5767-4C15-9594-BE40C73FBB7A}" srcId="{CF6EE939-C817-40B3-984A-3CC386CB2D03}" destId="{479BF571-CC3D-4EF1-ABA5-8FBEDA003594}" srcOrd="5" destOrd="0" parTransId="{361A87E6-4FED-41C3-AD5B-09E2B71DB000}" sibTransId="{C360B156-BC7E-49EB-A7BB-21BB13D24450}"/>
    <dgm:cxn modelId="{2B2575AD-D928-42A2-84BB-26B275D3F37B}" srcId="{CF6EE939-C817-40B3-984A-3CC386CB2D03}" destId="{40A42563-93EA-445C-865B-86E56E1D2AB7}" srcOrd="6" destOrd="0" parTransId="{0002B168-56B5-4105-8625-50B63CF4C60F}" sibTransId="{0ED9F291-6017-4156-A531-989B0560E43B}"/>
    <dgm:cxn modelId="{F1ACB7BF-ED94-471C-BB30-A536AAADA5AE}" srcId="{CF6EE939-C817-40B3-984A-3CC386CB2D03}" destId="{C5B06E0B-7624-4B0C-A8CB-4F0EB62DBD0C}" srcOrd="4" destOrd="0" parTransId="{3E432674-A95E-4D20-BF0A-66B53D335373}" sibTransId="{7DF9CE0C-7B4F-4A43-BD0F-6B7C614BFB8F}"/>
    <dgm:cxn modelId="{E93718C1-FEEA-4AD6-A566-1E7861FE21F8}" srcId="{CF6EE939-C817-40B3-984A-3CC386CB2D03}" destId="{1C8531D5-7569-4E95-92BA-28FF23712370}" srcOrd="7" destOrd="0" parTransId="{FA4143A0-8C22-48EF-AB3B-B5A4E701343F}" sibTransId="{521D3446-C950-4BE1-9CAF-85C59DCA0EB1}"/>
    <dgm:cxn modelId="{A365BEC2-C44D-46E9-B924-AB600E5EADF2}" type="presOf" srcId="{1C8531D5-7569-4E95-92BA-28FF23712370}" destId="{4F702D31-CE19-409F-949D-B83D64E0D40F}" srcOrd="0" destOrd="0" presId="urn:microsoft.com/office/officeart/2008/layout/LinedList"/>
    <dgm:cxn modelId="{6B61B4D4-92DE-48B9-9CDC-FB60386579F7}" type="presOf" srcId="{CF6EE939-C817-40B3-984A-3CC386CB2D03}" destId="{9225D004-091C-4E92-83C4-B5997BE725CC}" srcOrd="0" destOrd="0" presId="urn:microsoft.com/office/officeart/2008/layout/LinedList"/>
    <dgm:cxn modelId="{6662A0DD-0E7D-47A0-8B97-C03A9D388D42}" type="presOf" srcId="{479BF571-CC3D-4EF1-ABA5-8FBEDA003594}" destId="{BED17529-C5CC-4C74-9FF7-78F32F21A5DD}" srcOrd="0" destOrd="0" presId="urn:microsoft.com/office/officeart/2008/layout/LinedList"/>
    <dgm:cxn modelId="{7427DCDD-917C-4079-93BA-C5E5294FA280}" type="presOf" srcId="{A9A45E53-5DB3-4C5B-A04B-A72044BBB955}" destId="{73AE43FC-66CF-4542-96C0-6A0FC030E78A}" srcOrd="0" destOrd="0" presId="urn:microsoft.com/office/officeart/2008/layout/LinedList"/>
    <dgm:cxn modelId="{CF1691E7-642E-40EE-8BEB-CEF8DFB2C54E}" srcId="{CF6EE939-C817-40B3-984A-3CC386CB2D03}" destId="{DB356A90-2F6F-440C-9984-7A44ED1701B1}" srcOrd="8" destOrd="0" parTransId="{BA67365C-B86F-449B-90E0-FF1749D2EC2F}" sibTransId="{F1EBE585-CF6E-476A-8F65-CA3A05105A83}"/>
    <dgm:cxn modelId="{AC54F4ED-EDED-4D48-8135-D390DEF0B540}" type="presOf" srcId="{FEBFD0BD-0107-47CF-BED5-AA030540F9CB}" destId="{64269EBC-B70B-40AC-9FA1-27E89529254B}" srcOrd="0" destOrd="0" presId="urn:microsoft.com/office/officeart/2008/layout/LinedList"/>
    <dgm:cxn modelId="{8E2C4DF6-8846-4433-BB78-216256B418A9}" srcId="{CF6EE939-C817-40B3-984A-3CC386CB2D03}" destId="{FEBFD0BD-0107-47CF-BED5-AA030540F9CB}" srcOrd="0" destOrd="0" parTransId="{4A66E9D8-6148-4602-85E0-0C1BAA290B55}" sibTransId="{81A877E2-C6FF-4F4B-86D9-54ABD0BAEB03}"/>
    <dgm:cxn modelId="{A10FE5FD-824E-417C-9831-C81FEDB9CD01}" type="presParOf" srcId="{9225D004-091C-4E92-83C4-B5997BE725CC}" destId="{91946BBE-17F5-4EAD-9620-52DE3B504030}" srcOrd="0" destOrd="0" presId="urn:microsoft.com/office/officeart/2008/layout/LinedList"/>
    <dgm:cxn modelId="{83044BA9-6608-4FF1-9D57-898306DACCAB}" type="presParOf" srcId="{9225D004-091C-4E92-83C4-B5997BE725CC}" destId="{FBD62015-3893-49F1-B96E-04EF81859879}" srcOrd="1" destOrd="0" presId="urn:microsoft.com/office/officeart/2008/layout/LinedList"/>
    <dgm:cxn modelId="{00433933-4D35-4ADE-8900-C7A5C7D3504E}" type="presParOf" srcId="{FBD62015-3893-49F1-B96E-04EF81859879}" destId="{64269EBC-B70B-40AC-9FA1-27E89529254B}" srcOrd="0" destOrd="0" presId="urn:microsoft.com/office/officeart/2008/layout/LinedList"/>
    <dgm:cxn modelId="{50178438-925D-4419-9B86-1731361B8705}" type="presParOf" srcId="{FBD62015-3893-49F1-B96E-04EF81859879}" destId="{3302A360-29C3-4F7A-B472-7E428C0BAA7A}" srcOrd="1" destOrd="0" presId="urn:microsoft.com/office/officeart/2008/layout/LinedList"/>
    <dgm:cxn modelId="{138908EA-358D-401E-9E52-B16A912361B9}" type="presParOf" srcId="{9225D004-091C-4E92-83C4-B5997BE725CC}" destId="{CA88BF65-BDEB-4747-A008-C468EB6768D5}" srcOrd="2" destOrd="0" presId="urn:microsoft.com/office/officeart/2008/layout/LinedList"/>
    <dgm:cxn modelId="{79C30463-0A5B-4EDD-AE7F-BC136A301F8B}" type="presParOf" srcId="{9225D004-091C-4E92-83C4-B5997BE725CC}" destId="{FFDEC47A-B6AD-4362-A679-2ABE48E237B4}" srcOrd="3" destOrd="0" presId="urn:microsoft.com/office/officeart/2008/layout/LinedList"/>
    <dgm:cxn modelId="{8054FC1F-E6E2-4FA6-8EF1-50D50361B512}" type="presParOf" srcId="{FFDEC47A-B6AD-4362-A679-2ABE48E237B4}" destId="{1DCB6B29-7037-45E4-A7E7-5044D5199DD9}" srcOrd="0" destOrd="0" presId="urn:microsoft.com/office/officeart/2008/layout/LinedList"/>
    <dgm:cxn modelId="{5657A56A-CCC4-45EB-83EC-502DBDCEEE18}" type="presParOf" srcId="{FFDEC47A-B6AD-4362-A679-2ABE48E237B4}" destId="{7C0FD3F9-A11C-4696-863F-9E280E69F058}" srcOrd="1" destOrd="0" presId="urn:microsoft.com/office/officeart/2008/layout/LinedList"/>
    <dgm:cxn modelId="{9633BFEC-5C7E-479F-BE10-08228016CF65}" type="presParOf" srcId="{9225D004-091C-4E92-83C4-B5997BE725CC}" destId="{FF596ECF-9079-4811-B134-D75433B6C9D7}" srcOrd="4" destOrd="0" presId="urn:microsoft.com/office/officeart/2008/layout/LinedList"/>
    <dgm:cxn modelId="{16AF859E-8A43-4CC2-B9D8-09A2BD06BCB1}" type="presParOf" srcId="{9225D004-091C-4E92-83C4-B5997BE725CC}" destId="{045B540A-C41D-4414-8438-500B496D512E}" srcOrd="5" destOrd="0" presId="urn:microsoft.com/office/officeart/2008/layout/LinedList"/>
    <dgm:cxn modelId="{FACBCC69-5ACF-4C0A-94A8-C13081CA7B16}" type="presParOf" srcId="{045B540A-C41D-4414-8438-500B496D512E}" destId="{8A9BCA14-9EB5-41F9-A35F-0470A0A9C937}" srcOrd="0" destOrd="0" presId="urn:microsoft.com/office/officeart/2008/layout/LinedList"/>
    <dgm:cxn modelId="{6CE483C2-9AFC-4B9E-ADD9-ADCEFF0C501B}" type="presParOf" srcId="{045B540A-C41D-4414-8438-500B496D512E}" destId="{4E626F84-DA2D-4499-B9A4-FDF982F38C78}" srcOrd="1" destOrd="0" presId="urn:microsoft.com/office/officeart/2008/layout/LinedList"/>
    <dgm:cxn modelId="{4E546CD0-401B-4C0E-B82D-E3BFDDA42734}" type="presParOf" srcId="{9225D004-091C-4E92-83C4-B5997BE725CC}" destId="{320A3C00-FF42-4719-9FA3-08A6BDECFBB7}" srcOrd="6" destOrd="0" presId="urn:microsoft.com/office/officeart/2008/layout/LinedList"/>
    <dgm:cxn modelId="{F774880B-22A0-4E0B-A637-4F9AC4260444}" type="presParOf" srcId="{9225D004-091C-4E92-83C4-B5997BE725CC}" destId="{C8519B6A-970E-4A69-88A5-85250F91627F}" srcOrd="7" destOrd="0" presId="urn:microsoft.com/office/officeart/2008/layout/LinedList"/>
    <dgm:cxn modelId="{0B87D5E5-C1BF-491F-BC50-1C076F8C3E7C}" type="presParOf" srcId="{C8519B6A-970E-4A69-88A5-85250F91627F}" destId="{73AE43FC-66CF-4542-96C0-6A0FC030E78A}" srcOrd="0" destOrd="0" presId="urn:microsoft.com/office/officeart/2008/layout/LinedList"/>
    <dgm:cxn modelId="{CF8EE846-8F02-44AF-B253-56E25682364D}" type="presParOf" srcId="{C8519B6A-970E-4A69-88A5-85250F91627F}" destId="{48880698-A829-4FDD-AFA0-B1B9D5906E67}" srcOrd="1" destOrd="0" presId="urn:microsoft.com/office/officeart/2008/layout/LinedList"/>
    <dgm:cxn modelId="{2A989B24-9B2F-49F2-A87B-0DEB8589DD50}" type="presParOf" srcId="{9225D004-091C-4E92-83C4-B5997BE725CC}" destId="{84A303E1-32F4-43DF-8432-3F438D009DEA}" srcOrd="8" destOrd="0" presId="urn:microsoft.com/office/officeart/2008/layout/LinedList"/>
    <dgm:cxn modelId="{5CE2ABB8-2404-4CFB-A307-054B3C7D1EAB}" type="presParOf" srcId="{9225D004-091C-4E92-83C4-B5997BE725CC}" destId="{A25D7F0A-7807-48CB-AC84-E9FE59A4E196}" srcOrd="9" destOrd="0" presId="urn:microsoft.com/office/officeart/2008/layout/LinedList"/>
    <dgm:cxn modelId="{05AB84F6-09D2-4747-BCD4-9A5E5F9ED835}" type="presParOf" srcId="{A25D7F0A-7807-48CB-AC84-E9FE59A4E196}" destId="{A682FC8D-E74B-4BDF-9D77-11349E8B66FF}" srcOrd="0" destOrd="0" presId="urn:microsoft.com/office/officeart/2008/layout/LinedList"/>
    <dgm:cxn modelId="{67775453-FEBF-4BE3-A749-CCE7B6810E89}" type="presParOf" srcId="{A25D7F0A-7807-48CB-AC84-E9FE59A4E196}" destId="{C450EE3B-EAB6-4E21-A96A-8CB495B17E22}" srcOrd="1" destOrd="0" presId="urn:microsoft.com/office/officeart/2008/layout/LinedList"/>
    <dgm:cxn modelId="{4E96EEAA-3D70-43C1-B51E-C9127FDFE312}" type="presParOf" srcId="{9225D004-091C-4E92-83C4-B5997BE725CC}" destId="{15A21D20-1CC8-44A3-803F-2B19F5DEE50D}" srcOrd="10" destOrd="0" presId="urn:microsoft.com/office/officeart/2008/layout/LinedList"/>
    <dgm:cxn modelId="{493D9421-CF73-4717-B3B8-1350E16C1B9E}" type="presParOf" srcId="{9225D004-091C-4E92-83C4-B5997BE725CC}" destId="{953444BE-0D96-4C1F-8684-385C0589FB03}" srcOrd="11" destOrd="0" presId="urn:microsoft.com/office/officeart/2008/layout/LinedList"/>
    <dgm:cxn modelId="{528BADA5-53EE-4DD5-92D8-2BB0808A847F}" type="presParOf" srcId="{953444BE-0D96-4C1F-8684-385C0589FB03}" destId="{BED17529-C5CC-4C74-9FF7-78F32F21A5DD}" srcOrd="0" destOrd="0" presId="urn:microsoft.com/office/officeart/2008/layout/LinedList"/>
    <dgm:cxn modelId="{6B3DA2E4-1D16-4FFC-A3B7-1AF92867E8C1}" type="presParOf" srcId="{953444BE-0D96-4C1F-8684-385C0589FB03}" destId="{6246B6A8-0B90-4BAB-AACB-06AB38EE244D}" srcOrd="1" destOrd="0" presId="urn:microsoft.com/office/officeart/2008/layout/LinedList"/>
    <dgm:cxn modelId="{24D5F205-ECEB-4CB9-BF46-90CDE9E29147}" type="presParOf" srcId="{9225D004-091C-4E92-83C4-B5997BE725CC}" destId="{7723D2CD-D500-44F7-8D37-E0B82B66D3D2}" srcOrd="12" destOrd="0" presId="urn:microsoft.com/office/officeart/2008/layout/LinedList"/>
    <dgm:cxn modelId="{B248479F-B741-41D5-981B-49582FDC955D}" type="presParOf" srcId="{9225D004-091C-4E92-83C4-B5997BE725CC}" destId="{CFA5DF63-370A-44BC-8EC8-82EE21F48C83}" srcOrd="13" destOrd="0" presId="urn:microsoft.com/office/officeart/2008/layout/LinedList"/>
    <dgm:cxn modelId="{CD8AF78D-1B26-4DD8-BDE3-78BC5406A4AD}" type="presParOf" srcId="{CFA5DF63-370A-44BC-8EC8-82EE21F48C83}" destId="{BFCC8DC2-6342-4BE0-9101-E29D6F02B86E}" srcOrd="0" destOrd="0" presId="urn:microsoft.com/office/officeart/2008/layout/LinedList"/>
    <dgm:cxn modelId="{88D68EE5-5F12-4A3E-A095-1D4A2955C3C3}" type="presParOf" srcId="{CFA5DF63-370A-44BC-8EC8-82EE21F48C83}" destId="{282AC5D4-95E1-4683-8D6F-269CF7032066}" srcOrd="1" destOrd="0" presId="urn:microsoft.com/office/officeart/2008/layout/LinedList"/>
    <dgm:cxn modelId="{1C2FC2C9-17F4-4923-A00A-92690C7D8192}" type="presParOf" srcId="{9225D004-091C-4E92-83C4-B5997BE725CC}" destId="{DF439CCA-FB5A-4C91-B3FD-79CA0A1F4F02}" srcOrd="14" destOrd="0" presId="urn:microsoft.com/office/officeart/2008/layout/LinedList"/>
    <dgm:cxn modelId="{086131DB-6B3B-4B9C-BD55-CE71AE9C93CF}" type="presParOf" srcId="{9225D004-091C-4E92-83C4-B5997BE725CC}" destId="{5B5C2F86-67D3-47ED-AC14-1DEDCE30624D}" srcOrd="15" destOrd="0" presId="urn:microsoft.com/office/officeart/2008/layout/LinedList"/>
    <dgm:cxn modelId="{EA7DDF07-3F62-48D8-A697-2AD3BB50BC9F}" type="presParOf" srcId="{5B5C2F86-67D3-47ED-AC14-1DEDCE30624D}" destId="{4F702D31-CE19-409F-949D-B83D64E0D40F}" srcOrd="0" destOrd="0" presId="urn:microsoft.com/office/officeart/2008/layout/LinedList"/>
    <dgm:cxn modelId="{F8E82A84-EC5B-4FD4-BC47-D4F91E23B212}" type="presParOf" srcId="{5B5C2F86-67D3-47ED-AC14-1DEDCE30624D}" destId="{24179F74-4A38-4B40-8BB0-4BC3B9897E62}" srcOrd="1" destOrd="0" presId="urn:microsoft.com/office/officeart/2008/layout/LinedList"/>
    <dgm:cxn modelId="{6DCD3B29-5C07-4179-BA29-8342FC8A912E}" type="presParOf" srcId="{9225D004-091C-4E92-83C4-B5997BE725CC}" destId="{823348F1-3F93-4D7A-9CC6-0EF922CD1EDF}" srcOrd="16" destOrd="0" presId="urn:microsoft.com/office/officeart/2008/layout/LinedList"/>
    <dgm:cxn modelId="{C9218971-F544-44F6-BDC6-E43DAB4F16D2}" type="presParOf" srcId="{9225D004-091C-4E92-83C4-B5997BE725CC}" destId="{337C06D9-DC7D-4151-9421-AC7C1DB5C5F3}" srcOrd="17" destOrd="0" presId="urn:microsoft.com/office/officeart/2008/layout/LinedList"/>
    <dgm:cxn modelId="{93789AA3-23DB-4599-A757-82010E342AFA}" type="presParOf" srcId="{337C06D9-DC7D-4151-9421-AC7C1DB5C5F3}" destId="{29926DDD-2AEE-4D12-97A3-B47B84235B91}" srcOrd="0" destOrd="0" presId="urn:microsoft.com/office/officeart/2008/layout/LinedList"/>
    <dgm:cxn modelId="{F9AE6B7F-E075-4D25-B9FB-EC9180369FBD}" type="presParOf" srcId="{337C06D9-DC7D-4151-9421-AC7C1DB5C5F3}" destId="{E3B00B76-A755-4107-B46E-4A6D8655DA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7FCA8-D2D5-4C54-ACF7-4B63D6B68703}">
      <dsp:nvSpPr>
        <dsp:cNvPr id="0" name=""/>
        <dsp:cNvSpPr/>
      </dsp:nvSpPr>
      <dsp:spPr>
        <a:xfrm>
          <a:off x="716638" y="69344"/>
          <a:ext cx="1990125" cy="199012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33832-6D92-4C59-9278-0108498768E5}">
      <dsp:nvSpPr>
        <dsp:cNvPr id="0" name=""/>
        <dsp:cNvSpPr/>
      </dsp:nvSpPr>
      <dsp:spPr>
        <a:xfrm>
          <a:off x="1140763" y="493469"/>
          <a:ext cx="1141875" cy="114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5192F-99B6-4A80-AFF4-EF0EE550F864}">
      <dsp:nvSpPr>
        <dsp:cNvPr id="0" name=""/>
        <dsp:cNvSpPr/>
      </dsp:nvSpPr>
      <dsp:spPr>
        <a:xfrm>
          <a:off x="80450" y="2679345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Combined Fire &amp; EMS </a:t>
          </a:r>
        </a:p>
      </dsp:txBody>
      <dsp:txXfrm>
        <a:off x="80450" y="2679345"/>
        <a:ext cx="3262500" cy="720000"/>
      </dsp:txXfrm>
    </dsp:sp>
    <dsp:sp modelId="{D5D579BF-E543-4000-A678-B6CC2E22550C}">
      <dsp:nvSpPr>
        <dsp:cNvPr id="0" name=""/>
        <dsp:cNvSpPr/>
      </dsp:nvSpPr>
      <dsp:spPr>
        <a:xfrm>
          <a:off x="4550075" y="69344"/>
          <a:ext cx="1990125" cy="1990125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A2685-15B5-4F97-B129-A461AF626D41}">
      <dsp:nvSpPr>
        <dsp:cNvPr id="0" name=""/>
        <dsp:cNvSpPr/>
      </dsp:nvSpPr>
      <dsp:spPr>
        <a:xfrm>
          <a:off x="4974200" y="493469"/>
          <a:ext cx="1141875" cy="114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24E79-1702-45CF-B569-28B78DF04E1D}">
      <dsp:nvSpPr>
        <dsp:cNvPr id="0" name=""/>
        <dsp:cNvSpPr/>
      </dsp:nvSpPr>
      <dsp:spPr>
        <a:xfrm>
          <a:off x="3913888" y="2679345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Combined Public Works, Highways/Streets/Bridges, Parking Lots &amp; Dams</a:t>
          </a:r>
        </a:p>
      </dsp:txBody>
      <dsp:txXfrm>
        <a:off x="3913888" y="2679345"/>
        <a:ext cx="3262500" cy="720000"/>
      </dsp:txXfrm>
    </dsp:sp>
    <dsp:sp modelId="{5514EA79-DCAA-4095-9C48-FBA76F42F588}">
      <dsp:nvSpPr>
        <dsp:cNvPr id="0" name=""/>
        <dsp:cNvSpPr/>
      </dsp:nvSpPr>
      <dsp:spPr>
        <a:xfrm>
          <a:off x="8383513" y="69344"/>
          <a:ext cx="1990125" cy="1990125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6F9CEE-68B8-4D4F-8410-C7CE54C88FB0}">
      <dsp:nvSpPr>
        <dsp:cNvPr id="0" name=""/>
        <dsp:cNvSpPr/>
      </dsp:nvSpPr>
      <dsp:spPr>
        <a:xfrm>
          <a:off x="8807638" y="493469"/>
          <a:ext cx="1141875" cy="1141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025A8-D42A-4D32-AC39-E22B5E060A2E}">
      <dsp:nvSpPr>
        <dsp:cNvPr id="0" name=""/>
        <dsp:cNvSpPr/>
      </dsp:nvSpPr>
      <dsp:spPr>
        <a:xfrm>
          <a:off x="7747325" y="2679345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Combined Parks &amp; Recreation</a:t>
          </a:r>
        </a:p>
      </dsp:txBody>
      <dsp:txXfrm>
        <a:off x="7747325" y="2679345"/>
        <a:ext cx="3262500" cy="72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DE266-32FA-419F-91E4-98E645449315}">
      <dsp:nvSpPr>
        <dsp:cNvPr id="0" name=""/>
        <dsp:cNvSpPr/>
      </dsp:nvSpPr>
      <dsp:spPr>
        <a:xfrm>
          <a:off x="0" y="485"/>
          <a:ext cx="110902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289E0-B8FD-4812-AC4D-E620D6F13065}">
      <dsp:nvSpPr>
        <dsp:cNvPr id="0" name=""/>
        <dsp:cNvSpPr/>
      </dsp:nvSpPr>
      <dsp:spPr>
        <a:xfrm>
          <a:off x="0" y="485"/>
          <a:ext cx="11090274" cy="442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Public Safety Building Repairs: $20,000</a:t>
          </a:r>
        </a:p>
      </dsp:txBody>
      <dsp:txXfrm>
        <a:off x="0" y="485"/>
        <a:ext cx="11090274" cy="442072"/>
      </dsp:txXfrm>
    </dsp:sp>
    <dsp:sp modelId="{9ADAC792-F8CD-4FF4-BA22-FF6FAE315AEB}">
      <dsp:nvSpPr>
        <dsp:cNvPr id="0" name=""/>
        <dsp:cNvSpPr/>
      </dsp:nvSpPr>
      <dsp:spPr>
        <a:xfrm>
          <a:off x="0" y="442558"/>
          <a:ext cx="110902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E87B8-E893-4EF2-81B6-267FE45413BC}">
      <dsp:nvSpPr>
        <dsp:cNvPr id="0" name=""/>
        <dsp:cNvSpPr/>
      </dsp:nvSpPr>
      <dsp:spPr>
        <a:xfrm>
          <a:off x="0" y="442558"/>
          <a:ext cx="11090274" cy="442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Ambulance Purchase: $400,000</a:t>
          </a:r>
        </a:p>
      </dsp:txBody>
      <dsp:txXfrm>
        <a:off x="0" y="442558"/>
        <a:ext cx="11090274" cy="442072"/>
      </dsp:txXfrm>
    </dsp:sp>
    <dsp:sp modelId="{8CFA8203-0DA8-453E-B63E-6FFB6EC72A92}">
      <dsp:nvSpPr>
        <dsp:cNvPr id="0" name=""/>
        <dsp:cNvSpPr/>
      </dsp:nvSpPr>
      <dsp:spPr>
        <a:xfrm>
          <a:off x="0" y="884630"/>
          <a:ext cx="110902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97409-166B-4BC5-BC00-13C41A15421A}">
      <dsp:nvSpPr>
        <dsp:cNvPr id="0" name=""/>
        <dsp:cNvSpPr/>
      </dsp:nvSpPr>
      <dsp:spPr>
        <a:xfrm>
          <a:off x="0" y="884630"/>
          <a:ext cx="11090274" cy="442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Public Works Trucks: $136,000</a:t>
          </a:r>
        </a:p>
      </dsp:txBody>
      <dsp:txXfrm>
        <a:off x="0" y="884630"/>
        <a:ext cx="11090274" cy="442072"/>
      </dsp:txXfrm>
    </dsp:sp>
    <dsp:sp modelId="{38E771AA-0AA8-4E33-8B36-BDDC799FA554}">
      <dsp:nvSpPr>
        <dsp:cNvPr id="0" name=""/>
        <dsp:cNvSpPr/>
      </dsp:nvSpPr>
      <dsp:spPr>
        <a:xfrm>
          <a:off x="0" y="1326703"/>
          <a:ext cx="110902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8B912-658A-45B5-B5A5-687D5DD00EE1}">
      <dsp:nvSpPr>
        <dsp:cNvPr id="0" name=""/>
        <dsp:cNvSpPr/>
      </dsp:nvSpPr>
      <dsp:spPr>
        <a:xfrm>
          <a:off x="0" y="1326703"/>
          <a:ext cx="11090274" cy="442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Public Works Sidewalk Plow: $110,000</a:t>
          </a:r>
        </a:p>
      </dsp:txBody>
      <dsp:txXfrm>
        <a:off x="0" y="1326703"/>
        <a:ext cx="11090274" cy="442072"/>
      </dsp:txXfrm>
    </dsp:sp>
    <dsp:sp modelId="{8CB6CBE7-5B7B-4BF1-8559-AFABADCCEF9A}">
      <dsp:nvSpPr>
        <dsp:cNvPr id="0" name=""/>
        <dsp:cNvSpPr/>
      </dsp:nvSpPr>
      <dsp:spPr>
        <a:xfrm>
          <a:off x="0" y="1768776"/>
          <a:ext cx="110902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ACF9F-421C-45BD-9AAA-07D86814AC5C}">
      <dsp:nvSpPr>
        <dsp:cNvPr id="0" name=""/>
        <dsp:cNvSpPr/>
      </dsp:nvSpPr>
      <dsp:spPr>
        <a:xfrm>
          <a:off x="0" y="1768776"/>
          <a:ext cx="11090274" cy="442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Steamboat Landing Float Replacement: $150,000</a:t>
          </a:r>
        </a:p>
      </dsp:txBody>
      <dsp:txXfrm>
        <a:off x="0" y="1768776"/>
        <a:ext cx="11090274" cy="442072"/>
      </dsp:txXfrm>
    </dsp:sp>
    <dsp:sp modelId="{58B3CF11-7179-4F2F-9107-D105172B46BB}">
      <dsp:nvSpPr>
        <dsp:cNvPr id="0" name=""/>
        <dsp:cNvSpPr/>
      </dsp:nvSpPr>
      <dsp:spPr>
        <a:xfrm>
          <a:off x="0" y="2210848"/>
          <a:ext cx="110902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FE3E5-E49D-4C75-918B-FCBD758C4F38}">
      <dsp:nvSpPr>
        <dsp:cNvPr id="0" name=""/>
        <dsp:cNvSpPr/>
      </dsp:nvSpPr>
      <dsp:spPr>
        <a:xfrm>
          <a:off x="0" y="2210848"/>
          <a:ext cx="11090274" cy="442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RMRA/Snow Bowl Site Law Permit: $60,000</a:t>
          </a:r>
        </a:p>
      </dsp:txBody>
      <dsp:txXfrm>
        <a:off x="0" y="2210848"/>
        <a:ext cx="11090274" cy="442072"/>
      </dsp:txXfrm>
    </dsp:sp>
    <dsp:sp modelId="{FECC7CBD-904B-44E0-9755-0B3A646D83D5}">
      <dsp:nvSpPr>
        <dsp:cNvPr id="0" name=""/>
        <dsp:cNvSpPr/>
      </dsp:nvSpPr>
      <dsp:spPr>
        <a:xfrm>
          <a:off x="0" y="2652921"/>
          <a:ext cx="110902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A3FAE-248C-4198-87B1-BA67D6C7BBDC}">
      <dsp:nvSpPr>
        <dsp:cNvPr id="0" name=""/>
        <dsp:cNvSpPr/>
      </dsp:nvSpPr>
      <dsp:spPr>
        <a:xfrm>
          <a:off x="0" y="2652921"/>
          <a:ext cx="11090274" cy="442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Snow Bowl Temporary Buildings: $150,000</a:t>
          </a:r>
        </a:p>
      </dsp:txBody>
      <dsp:txXfrm>
        <a:off x="0" y="2652921"/>
        <a:ext cx="11090274" cy="442072"/>
      </dsp:txXfrm>
    </dsp:sp>
    <dsp:sp modelId="{2467EEF4-CB42-47D6-BE5C-47DFD5F45EE1}">
      <dsp:nvSpPr>
        <dsp:cNvPr id="0" name=""/>
        <dsp:cNvSpPr/>
      </dsp:nvSpPr>
      <dsp:spPr>
        <a:xfrm>
          <a:off x="0" y="3094994"/>
          <a:ext cx="110902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C2A10-2EF5-4AE9-B3A6-66908213E5DE}">
      <dsp:nvSpPr>
        <dsp:cNvPr id="0" name=""/>
        <dsp:cNvSpPr/>
      </dsp:nvSpPr>
      <dsp:spPr>
        <a:xfrm>
          <a:off x="0" y="3094994"/>
          <a:ext cx="11090274" cy="442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Groomer: $314,000</a:t>
          </a:r>
        </a:p>
      </dsp:txBody>
      <dsp:txXfrm>
        <a:off x="0" y="3094994"/>
        <a:ext cx="11090274" cy="442072"/>
      </dsp:txXfrm>
    </dsp:sp>
    <dsp:sp modelId="{0B9E5541-79EE-4341-BE53-66ED7375AA10}">
      <dsp:nvSpPr>
        <dsp:cNvPr id="0" name=""/>
        <dsp:cNvSpPr/>
      </dsp:nvSpPr>
      <dsp:spPr>
        <a:xfrm>
          <a:off x="0" y="3537066"/>
          <a:ext cx="110902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711EE-EAAB-430A-952F-990E811868C7}">
      <dsp:nvSpPr>
        <dsp:cNvPr id="0" name=""/>
        <dsp:cNvSpPr/>
      </dsp:nvSpPr>
      <dsp:spPr>
        <a:xfrm>
          <a:off x="0" y="3537066"/>
          <a:ext cx="11090274" cy="442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TOTAL: $1,340,000 (201% Increase over FY24)</a:t>
          </a:r>
        </a:p>
      </dsp:txBody>
      <dsp:txXfrm>
        <a:off x="0" y="3537066"/>
        <a:ext cx="11090274" cy="442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F9DF1-ED83-4437-A6E4-AE83D33B1E22}">
      <dsp:nvSpPr>
        <dsp:cNvPr id="0" name=""/>
        <dsp:cNvSpPr/>
      </dsp:nvSpPr>
      <dsp:spPr>
        <a:xfrm>
          <a:off x="0" y="0"/>
          <a:ext cx="7090241" cy="13809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144549-0F1B-44C7-94C3-39A3B8322F28}">
      <dsp:nvSpPr>
        <dsp:cNvPr id="0" name=""/>
        <dsp:cNvSpPr/>
      </dsp:nvSpPr>
      <dsp:spPr>
        <a:xfrm>
          <a:off x="503154" y="239208"/>
          <a:ext cx="915721" cy="9148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EEEC1-E224-4C0E-8247-9E9F395C4C87}">
      <dsp:nvSpPr>
        <dsp:cNvPr id="0" name=""/>
        <dsp:cNvSpPr/>
      </dsp:nvSpPr>
      <dsp:spPr>
        <a:xfrm>
          <a:off x="1678322" y="0"/>
          <a:ext cx="4876128" cy="1663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35" tIns="176035" rIns="176035" bIns="17603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Gradually Transitioning EMS from private provider to fire-based regional municipal service: Addition of 3 new FTE positions in the Fire/EMS Department, Ambulance Purchase, Renovations to Public Safety Building, Consultant to help guide transition</a:t>
          </a:r>
          <a:endParaRPr lang="en-US" sz="1400" kern="1200" dirty="0"/>
        </a:p>
      </dsp:txBody>
      <dsp:txXfrm>
        <a:off x="1678322" y="0"/>
        <a:ext cx="4876128" cy="1663322"/>
      </dsp:txXfrm>
    </dsp:sp>
    <dsp:sp modelId="{72047B63-D87D-4509-877D-52EF73E047D7}">
      <dsp:nvSpPr>
        <dsp:cNvPr id="0" name=""/>
        <dsp:cNvSpPr/>
      </dsp:nvSpPr>
      <dsp:spPr>
        <a:xfrm>
          <a:off x="0" y="2277856"/>
          <a:ext cx="7090241" cy="11857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B444B-2392-4307-A0DC-D80D518D5420}">
      <dsp:nvSpPr>
        <dsp:cNvPr id="0" name=""/>
        <dsp:cNvSpPr/>
      </dsp:nvSpPr>
      <dsp:spPr>
        <a:xfrm>
          <a:off x="503154" y="2413341"/>
          <a:ext cx="915721" cy="9148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DEE497-B17E-400E-B9BE-3377B45279AF}">
      <dsp:nvSpPr>
        <dsp:cNvPr id="0" name=""/>
        <dsp:cNvSpPr/>
      </dsp:nvSpPr>
      <dsp:spPr>
        <a:xfrm>
          <a:off x="1678322" y="2083365"/>
          <a:ext cx="4876128" cy="1663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35" tIns="176035" rIns="176035" bIns="17603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Upgrading Infrastructure to be resilient to climate change: A major bond question will be presented to voters in June 2024.  The general fund and wastewater budgets reflect the level of operational support necessary to undertake these major capital upgrades.</a:t>
          </a:r>
          <a:endParaRPr lang="en-US" sz="1400" kern="1200" dirty="0"/>
        </a:p>
      </dsp:txBody>
      <dsp:txXfrm>
        <a:off x="1678322" y="2083365"/>
        <a:ext cx="4876128" cy="1663322"/>
      </dsp:txXfrm>
    </dsp:sp>
    <dsp:sp modelId="{6F3E5768-4ABC-4D93-A5CE-D91A9754DDB2}">
      <dsp:nvSpPr>
        <dsp:cNvPr id="0" name=""/>
        <dsp:cNvSpPr/>
      </dsp:nvSpPr>
      <dsp:spPr>
        <a:xfrm>
          <a:off x="0" y="4451989"/>
          <a:ext cx="7090241" cy="16633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EFA22-346D-48B6-AB2F-BA84C3578F8F}">
      <dsp:nvSpPr>
        <dsp:cNvPr id="0" name=""/>
        <dsp:cNvSpPr/>
      </dsp:nvSpPr>
      <dsp:spPr>
        <a:xfrm>
          <a:off x="503154" y="4826236"/>
          <a:ext cx="915721" cy="9148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3CA25-B8F7-44AD-8644-7324D6C28801}">
      <dsp:nvSpPr>
        <dsp:cNvPr id="0" name=""/>
        <dsp:cNvSpPr/>
      </dsp:nvSpPr>
      <dsp:spPr>
        <a:xfrm>
          <a:off x="1678322" y="4473123"/>
          <a:ext cx="4876128" cy="1663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35" tIns="176035" rIns="176035" bIns="17603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Snow Bowl/RMRA operational support and capital investment: To continue operating as a ski mountain the Town will need to provide an ongoing operational subsidy to the Snow Bowl and invest in the lease/purchase of a new groomer and new temporary buildings.  We must pursue a site law permit to move forward with plans for recreational opportunities outside of the winter season. </a:t>
          </a:r>
          <a:endParaRPr lang="en-US" sz="1400" kern="1200" dirty="0"/>
        </a:p>
      </dsp:txBody>
      <dsp:txXfrm>
        <a:off x="1678322" y="4473123"/>
        <a:ext cx="4876128" cy="16633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2A7A4-1044-43AB-8C0D-EFF3BFD6628F}">
      <dsp:nvSpPr>
        <dsp:cNvPr id="0" name=""/>
        <dsp:cNvSpPr/>
      </dsp:nvSpPr>
      <dsp:spPr>
        <a:xfrm>
          <a:off x="0" y="848604"/>
          <a:ext cx="6373813" cy="1675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4679" tIns="291592" rIns="49467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New position in Town Manager’s Office: Communications, public outreach/education, interdepartmental initiative/project management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Admin &amp; Finance Capital Reserves/Projects: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Accrued Benefits Reserve: $20,000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Paid Family Medical Leave Reserve (new): $10,000</a:t>
          </a:r>
        </a:p>
      </dsp:txBody>
      <dsp:txXfrm>
        <a:off x="0" y="848604"/>
        <a:ext cx="6373813" cy="1675800"/>
      </dsp:txXfrm>
    </dsp:sp>
    <dsp:sp modelId="{A4019C00-B678-47B1-BB96-CE4FEBC4F989}">
      <dsp:nvSpPr>
        <dsp:cNvPr id="0" name=""/>
        <dsp:cNvSpPr/>
      </dsp:nvSpPr>
      <dsp:spPr>
        <a:xfrm>
          <a:off x="318690" y="641964"/>
          <a:ext cx="4461669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640" tIns="0" rIns="16864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Administration &amp; Finance:</a:t>
          </a:r>
        </a:p>
      </dsp:txBody>
      <dsp:txXfrm>
        <a:off x="338865" y="662139"/>
        <a:ext cx="4421319" cy="372930"/>
      </dsp:txXfrm>
    </dsp:sp>
    <dsp:sp modelId="{3E8C9D68-15EB-4ACB-95E5-E23D6D42A197}">
      <dsp:nvSpPr>
        <dsp:cNvPr id="0" name=""/>
        <dsp:cNvSpPr/>
      </dsp:nvSpPr>
      <dsp:spPr>
        <a:xfrm>
          <a:off x="0" y="2806645"/>
          <a:ext cx="6373813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3846440"/>
              <a:satOff val="4103"/>
              <a:lumOff val="1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4679" tIns="291592" rIns="49467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Traffic Calming Program (new): $1,000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Pedestrian Safety Program (new): $1,000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Water Quality Monitoring (moved from Parks &amp; Recreation): $8,820 (contract with Megunticook Watershed Association)</a:t>
          </a:r>
        </a:p>
      </dsp:txBody>
      <dsp:txXfrm>
        <a:off x="0" y="2806645"/>
        <a:ext cx="6373813" cy="1234800"/>
      </dsp:txXfrm>
    </dsp:sp>
    <dsp:sp modelId="{CBD50E31-695F-4F90-BA8F-D75725896879}">
      <dsp:nvSpPr>
        <dsp:cNvPr id="0" name=""/>
        <dsp:cNvSpPr/>
      </dsp:nvSpPr>
      <dsp:spPr>
        <a:xfrm>
          <a:off x="318690" y="2600005"/>
          <a:ext cx="4461669" cy="413280"/>
        </a:xfrm>
        <a:prstGeom prst="roundRect">
          <a:avLst/>
        </a:prstGeom>
        <a:solidFill>
          <a:schemeClr val="accent2">
            <a:hueOff val="3846440"/>
            <a:satOff val="4103"/>
            <a:lumOff val="1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640" tIns="0" rIns="16864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Interdepartmental Initiatives/Professional Services:</a:t>
          </a:r>
        </a:p>
      </dsp:txBody>
      <dsp:txXfrm>
        <a:off x="338865" y="2620180"/>
        <a:ext cx="4421319" cy="372930"/>
      </dsp:txXfrm>
    </dsp:sp>
    <dsp:sp modelId="{B5B56E8B-94B8-4C57-A07C-6AC4B6E39E9B}">
      <dsp:nvSpPr>
        <dsp:cNvPr id="0" name=""/>
        <dsp:cNvSpPr/>
      </dsp:nvSpPr>
      <dsp:spPr>
        <a:xfrm>
          <a:off x="0" y="4323685"/>
          <a:ext cx="6373813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7692880"/>
              <a:satOff val="8205"/>
              <a:lumOff val="2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4679" tIns="291592" rIns="49467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Property &amp; Casualty Insurance: Premium increase due to addition of EMS First Responder program.  </a:t>
          </a:r>
        </a:p>
      </dsp:txBody>
      <dsp:txXfrm>
        <a:off x="0" y="4323685"/>
        <a:ext cx="6373813" cy="793800"/>
      </dsp:txXfrm>
    </dsp:sp>
    <dsp:sp modelId="{6A3E743C-E337-461E-B3FE-8490A96F6ADA}">
      <dsp:nvSpPr>
        <dsp:cNvPr id="0" name=""/>
        <dsp:cNvSpPr/>
      </dsp:nvSpPr>
      <dsp:spPr>
        <a:xfrm>
          <a:off x="318690" y="4117045"/>
          <a:ext cx="4461669" cy="413280"/>
        </a:xfrm>
        <a:prstGeom prst="roundRect">
          <a:avLst/>
        </a:prstGeom>
        <a:solidFill>
          <a:schemeClr val="accent2">
            <a:hueOff val="7692880"/>
            <a:satOff val="8205"/>
            <a:lumOff val="25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640" tIns="0" rIns="16864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Insurances:</a:t>
          </a:r>
        </a:p>
      </dsp:txBody>
      <dsp:txXfrm>
        <a:off x="338865" y="4137220"/>
        <a:ext cx="4421319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41828-A03E-4C3D-81A2-1F246359A349}">
      <dsp:nvSpPr>
        <dsp:cNvPr id="0" name=""/>
        <dsp:cNvSpPr/>
      </dsp:nvSpPr>
      <dsp:spPr>
        <a:xfrm>
          <a:off x="0" y="656274"/>
          <a:ext cx="6373813" cy="160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4679" tIns="312420" rIns="49467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GIS Coordinator Stipend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Increase to Managed Services Contract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Future consideration: Full time IT Coordinator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IT Capital Reserves/Projects: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IT Reserves: $10,000</a:t>
          </a:r>
        </a:p>
      </dsp:txBody>
      <dsp:txXfrm>
        <a:off x="0" y="656274"/>
        <a:ext cx="6373813" cy="1606500"/>
      </dsp:txXfrm>
    </dsp:sp>
    <dsp:sp modelId="{E28BD653-0095-4234-83A7-DB80A26D9536}">
      <dsp:nvSpPr>
        <dsp:cNvPr id="0" name=""/>
        <dsp:cNvSpPr/>
      </dsp:nvSpPr>
      <dsp:spPr>
        <a:xfrm>
          <a:off x="318690" y="434874"/>
          <a:ext cx="4461669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640" tIns="0" rIns="16864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Information Technology:</a:t>
          </a:r>
        </a:p>
      </dsp:txBody>
      <dsp:txXfrm>
        <a:off x="340306" y="456490"/>
        <a:ext cx="4418437" cy="399568"/>
      </dsp:txXfrm>
    </dsp:sp>
    <dsp:sp modelId="{858DA667-3A86-482C-9679-DA20D2572D55}">
      <dsp:nvSpPr>
        <dsp:cNvPr id="0" name=""/>
        <dsp:cNvSpPr/>
      </dsp:nvSpPr>
      <dsp:spPr>
        <a:xfrm>
          <a:off x="0" y="2565175"/>
          <a:ext cx="6373813" cy="1370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3846440"/>
              <a:satOff val="4103"/>
              <a:lumOff val="1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4679" tIns="312420" rIns="49467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Full-time Custodian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Opera House Building Capital Reserves/Projects: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New burner: $10,000 CIP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Air conditioning system replacement: TBD CIP</a:t>
          </a:r>
        </a:p>
      </dsp:txBody>
      <dsp:txXfrm>
        <a:off x="0" y="2565175"/>
        <a:ext cx="6373813" cy="1370250"/>
      </dsp:txXfrm>
    </dsp:sp>
    <dsp:sp modelId="{2C3A8678-983D-49AC-917C-339930A6316D}">
      <dsp:nvSpPr>
        <dsp:cNvPr id="0" name=""/>
        <dsp:cNvSpPr/>
      </dsp:nvSpPr>
      <dsp:spPr>
        <a:xfrm>
          <a:off x="318690" y="2343775"/>
          <a:ext cx="4461669" cy="442800"/>
        </a:xfrm>
        <a:prstGeom prst="roundRect">
          <a:avLst/>
        </a:prstGeom>
        <a:solidFill>
          <a:schemeClr val="accent2">
            <a:hueOff val="3846440"/>
            <a:satOff val="4103"/>
            <a:lumOff val="1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640" tIns="0" rIns="16864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Opera House Building</a:t>
          </a:r>
        </a:p>
      </dsp:txBody>
      <dsp:txXfrm>
        <a:off x="340306" y="2365391"/>
        <a:ext cx="4418437" cy="399568"/>
      </dsp:txXfrm>
    </dsp:sp>
    <dsp:sp modelId="{C4630B51-C662-47B0-9569-76DE82E2C5B0}">
      <dsp:nvSpPr>
        <dsp:cNvPr id="0" name=""/>
        <dsp:cNvSpPr/>
      </dsp:nvSpPr>
      <dsp:spPr>
        <a:xfrm>
          <a:off x="0" y="4237825"/>
          <a:ext cx="6373813" cy="1086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7692880"/>
              <a:satOff val="8205"/>
              <a:lumOff val="2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4679" tIns="312420" rIns="49467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Administrative Assistant: 30 hrs/week to 40 hrs/week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Capital Reserves/Improvements: Revaluation $76,000 (final year)</a:t>
          </a:r>
        </a:p>
      </dsp:txBody>
      <dsp:txXfrm>
        <a:off x="0" y="4237825"/>
        <a:ext cx="6373813" cy="1086750"/>
      </dsp:txXfrm>
    </dsp:sp>
    <dsp:sp modelId="{B397D7E8-70D0-4AD9-8D3C-0D51433BEC0C}">
      <dsp:nvSpPr>
        <dsp:cNvPr id="0" name=""/>
        <dsp:cNvSpPr/>
      </dsp:nvSpPr>
      <dsp:spPr>
        <a:xfrm>
          <a:off x="318690" y="4016425"/>
          <a:ext cx="4461669" cy="442800"/>
        </a:xfrm>
        <a:prstGeom prst="roundRect">
          <a:avLst/>
        </a:prstGeom>
        <a:solidFill>
          <a:schemeClr val="accent2">
            <a:hueOff val="7692880"/>
            <a:satOff val="8205"/>
            <a:lumOff val="25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640" tIns="0" rIns="16864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Codes/Planning/Development &amp; Assessment </a:t>
          </a:r>
        </a:p>
      </dsp:txBody>
      <dsp:txXfrm>
        <a:off x="340306" y="4038041"/>
        <a:ext cx="4418437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5114F-E542-4E30-A80F-9FC8BA9DF981}">
      <dsp:nvSpPr>
        <dsp:cNvPr id="0" name=""/>
        <dsp:cNvSpPr/>
      </dsp:nvSpPr>
      <dsp:spPr>
        <a:xfrm>
          <a:off x="54" y="10665"/>
          <a:ext cx="5182321" cy="460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Police Department:</a:t>
          </a:r>
        </a:p>
      </dsp:txBody>
      <dsp:txXfrm>
        <a:off x="54" y="10665"/>
        <a:ext cx="5182321" cy="460800"/>
      </dsp:txXfrm>
    </dsp:sp>
    <dsp:sp modelId="{CCBD5EE8-3D26-41CE-923F-A33B876E3392}">
      <dsp:nvSpPr>
        <dsp:cNvPr id="0" name=""/>
        <dsp:cNvSpPr/>
      </dsp:nvSpPr>
      <dsp:spPr>
        <a:xfrm>
          <a:off x="54" y="471465"/>
          <a:ext cx="5182321" cy="29865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Two scenarios presented: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Town Manager – Fully staffed department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Department Head – 1 Patrol position unfilled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Parking Enforcement Officer wages moved to Paid Parking Program Special Revenue Fund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Community Liaison Officer moved to Community Services Budget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Equipment Services moved to Public Safety Building Budget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Capital Reserves/Improvements: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Police Cruiser Reserve: $30,000 </a:t>
          </a:r>
        </a:p>
      </dsp:txBody>
      <dsp:txXfrm>
        <a:off x="54" y="471465"/>
        <a:ext cx="5182321" cy="2986560"/>
      </dsp:txXfrm>
    </dsp:sp>
    <dsp:sp modelId="{FC6499AA-4754-438E-8705-088F2EEC132E}">
      <dsp:nvSpPr>
        <dsp:cNvPr id="0" name=""/>
        <dsp:cNvSpPr/>
      </dsp:nvSpPr>
      <dsp:spPr>
        <a:xfrm>
          <a:off x="5907900" y="10665"/>
          <a:ext cx="5182321" cy="460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Fire/EMS:</a:t>
          </a:r>
        </a:p>
      </dsp:txBody>
      <dsp:txXfrm>
        <a:off x="5907900" y="10665"/>
        <a:ext cx="5182321" cy="460800"/>
      </dsp:txXfrm>
    </dsp:sp>
    <dsp:sp modelId="{C38B5BEC-3DDE-466E-8190-3CFDCBF2EA41}">
      <dsp:nvSpPr>
        <dsp:cNvPr id="0" name=""/>
        <dsp:cNvSpPr/>
      </dsp:nvSpPr>
      <dsp:spPr>
        <a:xfrm>
          <a:off x="5907900" y="471465"/>
          <a:ext cx="5182321" cy="298656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Two scenarios presented: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Town Manager – 3 New FTEs – Transitional and will not change current shifts or staff 1 ambulance 24/7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Department Head – 6 New FTEs – Transitioned  to 24hr shifts staffing 1 ambulance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Increase in cost of contract with Ambulance Provider: $200,000 increase over FY24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Capital Reserves/Improvements: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CIP: $400,000 Ambulance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CIP: $20,000 Public Safety Building Renovation </a:t>
          </a:r>
        </a:p>
      </dsp:txBody>
      <dsp:txXfrm>
        <a:off x="5907900" y="471465"/>
        <a:ext cx="5182321" cy="29865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D37EB-5837-4451-ACEC-EB57C43E359A}">
      <dsp:nvSpPr>
        <dsp:cNvPr id="0" name=""/>
        <dsp:cNvSpPr/>
      </dsp:nvSpPr>
      <dsp:spPr>
        <a:xfrm>
          <a:off x="2250772" y="2134"/>
          <a:ext cx="9003091" cy="110562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685" tIns="280829" rIns="174685" bIns="28082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14.9% by Knox County Regional Communications Center</a:t>
          </a:r>
        </a:p>
      </dsp:txBody>
      <dsp:txXfrm>
        <a:off x="2250772" y="2134"/>
        <a:ext cx="9003091" cy="1105626"/>
      </dsp:txXfrm>
    </dsp:sp>
    <dsp:sp modelId="{AFFA1544-D128-4C42-9823-3F4C6CFDBC9D}">
      <dsp:nvSpPr>
        <dsp:cNvPr id="0" name=""/>
        <dsp:cNvSpPr/>
      </dsp:nvSpPr>
      <dsp:spPr>
        <a:xfrm>
          <a:off x="0" y="2134"/>
          <a:ext cx="2250772" cy="11056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103" tIns="109211" rIns="119103" bIns="10921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Dispatch</a:t>
          </a:r>
        </a:p>
      </dsp:txBody>
      <dsp:txXfrm>
        <a:off x="0" y="2134"/>
        <a:ext cx="2250772" cy="1105626"/>
      </dsp:txXfrm>
    </dsp:sp>
    <dsp:sp modelId="{709B2645-E184-42A2-9A87-C73FBC63FA56}">
      <dsp:nvSpPr>
        <dsp:cNvPr id="0" name=""/>
        <dsp:cNvSpPr/>
      </dsp:nvSpPr>
      <dsp:spPr>
        <a:xfrm>
          <a:off x="2250772" y="1174098"/>
          <a:ext cx="9003091" cy="110562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685" tIns="280829" rIns="174685" bIns="280829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Increases in maintenance costs: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HVAC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General building maintenance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Equipment</a:t>
          </a:r>
        </a:p>
      </dsp:txBody>
      <dsp:txXfrm>
        <a:off x="2250772" y="1174098"/>
        <a:ext cx="9003091" cy="1105626"/>
      </dsp:txXfrm>
    </dsp:sp>
    <dsp:sp modelId="{CADB4B97-5B26-4E9A-8379-46B655AFAACC}">
      <dsp:nvSpPr>
        <dsp:cNvPr id="0" name=""/>
        <dsp:cNvSpPr/>
      </dsp:nvSpPr>
      <dsp:spPr>
        <a:xfrm>
          <a:off x="0" y="1174098"/>
          <a:ext cx="2250772" cy="11056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103" tIns="109211" rIns="119103" bIns="10921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Public Safety Building</a:t>
          </a:r>
        </a:p>
      </dsp:txBody>
      <dsp:txXfrm>
        <a:off x="0" y="1174098"/>
        <a:ext cx="2250772" cy="1105626"/>
      </dsp:txXfrm>
    </dsp:sp>
    <dsp:sp modelId="{FEE7C73C-BDD8-4E40-A622-0A8093F5B8CE}">
      <dsp:nvSpPr>
        <dsp:cNvPr id="0" name=""/>
        <dsp:cNvSpPr/>
      </dsp:nvSpPr>
      <dsp:spPr>
        <a:xfrm>
          <a:off x="2250772" y="2346062"/>
          <a:ext cx="9003091" cy="110562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685" tIns="280829" rIns="174685" bIns="28082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Maine Water rate increase (1.5%)</a:t>
          </a:r>
        </a:p>
      </dsp:txBody>
      <dsp:txXfrm>
        <a:off x="2250772" y="2346062"/>
        <a:ext cx="9003091" cy="1105626"/>
      </dsp:txXfrm>
    </dsp:sp>
    <dsp:sp modelId="{A8361A23-B235-4204-AA8E-072D5837EEB1}">
      <dsp:nvSpPr>
        <dsp:cNvPr id="0" name=""/>
        <dsp:cNvSpPr/>
      </dsp:nvSpPr>
      <dsp:spPr>
        <a:xfrm>
          <a:off x="0" y="2346062"/>
          <a:ext cx="2250772" cy="11056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103" tIns="109211" rIns="119103" bIns="10921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Hydrant Assessment</a:t>
          </a:r>
        </a:p>
      </dsp:txBody>
      <dsp:txXfrm>
        <a:off x="0" y="2346062"/>
        <a:ext cx="2250772" cy="1105626"/>
      </dsp:txXfrm>
    </dsp:sp>
    <dsp:sp modelId="{1AC22F2C-7771-43E1-8D09-8D57FAF69D1B}">
      <dsp:nvSpPr>
        <dsp:cNvPr id="0" name=""/>
        <dsp:cNvSpPr/>
      </dsp:nvSpPr>
      <dsp:spPr>
        <a:xfrm>
          <a:off x="2250772" y="3518026"/>
          <a:ext cx="9003091" cy="110562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685" tIns="280829" rIns="174685" bIns="28082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Increased cost of Downtown streetlight maintenance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</a:p>
      </dsp:txBody>
      <dsp:txXfrm>
        <a:off x="2250772" y="3518026"/>
        <a:ext cx="9003091" cy="1105626"/>
      </dsp:txXfrm>
    </dsp:sp>
    <dsp:sp modelId="{DE398CAC-FFEB-471D-BD8E-DCA327CAD578}">
      <dsp:nvSpPr>
        <dsp:cNvPr id="0" name=""/>
        <dsp:cNvSpPr/>
      </dsp:nvSpPr>
      <dsp:spPr>
        <a:xfrm>
          <a:off x="0" y="3518026"/>
          <a:ext cx="2250772" cy="11056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103" tIns="109211" rIns="119103" bIns="10921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Street Lights</a:t>
          </a:r>
        </a:p>
      </dsp:txBody>
      <dsp:txXfrm>
        <a:off x="0" y="3518026"/>
        <a:ext cx="2250772" cy="11056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502C8-4AD0-400D-AA9B-1BB4403A2EA6}">
      <dsp:nvSpPr>
        <dsp:cNvPr id="0" name=""/>
        <dsp:cNvSpPr/>
      </dsp:nvSpPr>
      <dsp:spPr>
        <a:xfrm>
          <a:off x="0" y="26978"/>
          <a:ext cx="8111555" cy="9398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Cost of Public Works Director, Town Engineer &amp; Administrative Coordinator shared ½ with Wastewater Department </a:t>
          </a:r>
        </a:p>
      </dsp:txBody>
      <dsp:txXfrm>
        <a:off x="45877" y="72855"/>
        <a:ext cx="8019801" cy="848048"/>
      </dsp:txXfrm>
    </dsp:sp>
    <dsp:sp modelId="{9124E2BF-5A76-4CB9-BC7E-95E468ACFEC9}">
      <dsp:nvSpPr>
        <dsp:cNvPr id="0" name=""/>
        <dsp:cNvSpPr/>
      </dsp:nvSpPr>
      <dsp:spPr>
        <a:xfrm>
          <a:off x="0" y="1007101"/>
          <a:ext cx="8111555" cy="939802"/>
        </a:xfrm>
        <a:prstGeom prst="roundRect">
          <a:avLst/>
        </a:prstGeom>
        <a:solidFill>
          <a:schemeClr val="accent2">
            <a:hueOff val="1538576"/>
            <a:satOff val="1641"/>
            <a:lumOff val="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Increase to Dam Control Agent Stipend </a:t>
          </a:r>
        </a:p>
      </dsp:txBody>
      <dsp:txXfrm>
        <a:off x="45877" y="1052978"/>
        <a:ext cx="8019801" cy="848048"/>
      </dsp:txXfrm>
    </dsp:sp>
    <dsp:sp modelId="{ED8E7C53-6796-4EFA-AEA6-5BC9B3EB8145}">
      <dsp:nvSpPr>
        <dsp:cNvPr id="0" name=""/>
        <dsp:cNvSpPr/>
      </dsp:nvSpPr>
      <dsp:spPr>
        <a:xfrm>
          <a:off x="0" y="1987223"/>
          <a:ext cx="8111555" cy="939802"/>
        </a:xfrm>
        <a:prstGeom prst="roundRect">
          <a:avLst/>
        </a:prstGeom>
        <a:solidFill>
          <a:schemeClr val="accent2">
            <a:hueOff val="3077152"/>
            <a:satOff val="3282"/>
            <a:lumOff val="1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Street Maintenance Increase</a:t>
          </a:r>
        </a:p>
      </dsp:txBody>
      <dsp:txXfrm>
        <a:off x="45877" y="2033100"/>
        <a:ext cx="8019801" cy="848048"/>
      </dsp:txXfrm>
    </dsp:sp>
    <dsp:sp modelId="{C7D16CAB-5EEC-4606-9830-169637BD6B32}">
      <dsp:nvSpPr>
        <dsp:cNvPr id="0" name=""/>
        <dsp:cNvSpPr/>
      </dsp:nvSpPr>
      <dsp:spPr>
        <a:xfrm>
          <a:off x="0" y="2967346"/>
          <a:ext cx="8111555" cy="939802"/>
        </a:xfrm>
        <a:prstGeom prst="roundRect">
          <a:avLst/>
        </a:prstGeom>
        <a:solidFill>
          <a:schemeClr val="accent2">
            <a:hueOff val="4615728"/>
            <a:satOff val="4923"/>
            <a:lumOff val="15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Culvert &amp; Basin Maintenance Increase</a:t>
          </a:r>
        </a:p>
      </dsp:txBody>
      <dsp:txXfrm>
        <a:off x="45877" y="3013223"/>
        <a:ext cx="8019801" cy="848048"/>
      </dsp:txXfrm>
    </dsp:sp>
    <dsp:sp modelId="{62BDACE7-B092-4F34-A25C-5DD3EADF44EE}">
      <dsp:nvSpPr>
        <dsp:cNvPr id="0" name=""/>
        <dsp:cNvSpPr/>
      </dsp:nvSpPr>
      <dsp:spPr>
        <a:xfrm>
          <a:off x="0" y="3947469"/>
          <a:ext cx="8111555" cy="939802"/>
        </a:xfrm>
        <a:prstGeom prst="roundRect">
          <a:avLst/>
        </a:prstGeom>
        <a:solidFill>
          <a:schemeClr val="accent2">
            <a:hueOff val="6154304"/>
            <a:satOff val="6564"/>
            <a:lumOff val="20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Capital Reserves/Improvements: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	$136,000 for Public Works Trucks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	$110,000 Sidewalk Snow Plow</a:t>
          </a:r>
        </a:p>
      </dsp:txBody>
      <dsp:txXfrm>
        <a:off x="45877" y="3993346"/>
        <a:ext cx="8019801" cy="848048"/>
      </dsp:txXfrm>
    </dsp:sp>
    <dsp:sp modelId="{CF86042C-1288-4E4B-A4DF-ED4306DA295C}">
      <dsp:nvSpPr>
        <dsp:cNvPr id="0" name=""/>
        <dsp:cNvSpPr/>
      </dsp:nvSpPr>
      <dsp:spPr>
        <a:xfrm>
          <a:off x="0" y="4887271"/>
          <a:ext cx="8111555" cy="23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542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100" kern="1200" dirty="0"/>
        </a:p>
      </dsp:txBody>
      <dsp:txXfrm>
        <a:off x="0" y="4887271"/>
        <a:ext cx="8111555" cy="231840"/>
      </dsp:txXfrm>
    </dsp:sp>
    <dsp:sp modelId="{F9D7D9F8-F418-4745-875A-DA35B4081A69}">
      <dsp:nvSpPr>
        <dsp:cNvPr id="0" name=""/>
        <dsp:cNvSpPr/>
      </dsp:nvSpPr>
      <dsp:spPr>
        <a:xfrm>
          <a:off x="0" y="5119111"/>
          <a:ext cx="8111555" cy="939802"/>
        </a:xfrm>
        <a:prstGeom prst="roundRect">
          <a:avLst/>
        </a:prstGeom>
        <a:solidFill>
          <a:schemeClr val="accent2">
            <a:hueOff val="7692880"/>
            <a:satOff val="8205"/>
            <a:lumOff val="25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Not in Budget - Major Bond: Separate question to voters to expand sewer, replace sewer/stormwater, build new and/or replace degrading sidewalks</a:t>
          </a:r>
        </a:p>
      </dsp:txBody>
      <dsp:txXfrm>
        <a:off x="45877" y="5164988"/>
        <a:ext cx="8019801" cy="8480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8A6F0-5B53-43D6-ABD0-5C0D4692EE88}">
      <dsp:nvSpPr>
        <dsp:cNvPr id="0" name=""/>
        <dsp:cNvSpPr/>
      </dsp:nvSpPr>
      <dsp:spPr>
        <a:xfrm>
          <a:off x="0" y="4755"/>
          <a:ext cx="8016255" cy="669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Camden Public Library</a:t>
          </a:r>
        </a:p>
      </dsp:txBody>
      <dsp:txXfrm>
        <a:off x="32670" y="37425"/>
        <a:ext cx="7950915" cy="603900"/>
      </dsp:txXfrm>
    </dsp:sp>
    <dsp:sp modelId="{BE3C95C6-DC51-496B-B102-536D33343A22}">
      <dsp:nvSpPr>
        <dsp:cNvPr id="0" name=""/>
        <dsp:cNvSpPr/>
      </dsp:nvSpPr>
      <dsp:spPr>
        <a:xfrm>
          <a:off x="0" y="673995"/>
          <a:ext cx="8016255" cy="686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51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5.4% Increase to Town’s portion (Library fundraises over 50% of overall budget)</a:t>
          </a:r>
        </a:p>
      </dsp:txBody>
      <dsp:txXfrm>
        <a:off x="0" y="673995"/>
        <a:ext cx="8016255" cy="686205"/>
      </dsp:txXfrm>
    </dsp:sp>
    <dsp:sp modelId="{DDD34F76-B117-449A-8B9C-035DE1089EEB}">
      <dsp:nvSpPr>
        <dsp:cNvPr id="0" name=""/>
        <dsp:cNvSpPr/>
      </dsp:nvSpPr>
      <dsp:spPr>
        <a:xfrm>
          <a:off x="0" y="1360200"/>
          <a:ext cx="8016255" cy="669240"/>
        </a:xfrm>
        <a:prstGeom prst="roundRect">
          <a:avLst/>
        </a:prstGeom>
        <a:solidFill>
          <a:schemeClr val="accent2">
            <a:hueOff val="3846440"/>
            <a:satOff val="4103"/>
            <a:lumOff val="1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Harbor</a:t>
          </a:r>
        </a:p>
      </dsp:txBody>
      <dsp:txXfrm>
        <a:off x="32670" y="1392870"/>
        <a:ext cx="7950915" cy="603900"/>
      </dsp:txXfrm>
    </dsp:sp>
    <dsp:sp modelId="{2D7D4BBF-BC82-4F92-A140-E1989DDC7321}">
      <dsp:nvSpPr>
        <dsp:cNvPr id="0" name=""/>
        <dsp:cNvSpPr/>
      </dsp:nvSpPr>
      <dsp:spPr>
        <a:xfrm>
          <a:off x="0" y="2029440"/>
          <a:ext cx="8016255" cy="110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51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4.4% Increase (general operating costs)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Capital Reserves/Improvements: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$150,000 to replace floats at Steamboat Landing</a:t>
          </a:r>
        </a:p>
      </dsp:txBody>
      <dsp:txXfrm>
        <a:off x="0" y="2029440"/>
        <a:ext cx="8016255" cy="1103310"/>
      </dsp:txXfrm>
    </dsp:sp>
    <dsp:sp modelId="{EBC17586-F271-448C-BC2A-89D6B0B6468D}">
      <dsp:nvSpPr>
        <dsp:cNvPr id="0" name=""/>
        <dsp:cNvSpPr/>
      </dsp:nvSpPr>
      <dsp:spPr>
        <a:xfrm>
          <a:off x="0" y="3132750"/>
          <a:ext cx="8016255" cy="669240"/>
        </a:xfrm>
        <a:prstGeom prst="roundRect">
          <a:avLst/>
        </a:prstGeom>
        <a:solidFill>
          <a:schemeClr val="accent2">
            <a:hueOff val="7692880"/>
            <a:satOff val="8205"/>
            <a:lumOff val="25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Parks &amp; Recreation</a:t>
          </a:r>
        </a:p>
      </dsp:txBody>
      <dsp:txXfrm>
        <a:off x="32670" y="3165420"/>
        <a:ext cx="7950915" cy="603900"/>
      </dsp:txXfrm>
    </dsp:sp>
    <dsp:sp modelId="{FDCFC3EC-C63E-4228-B90F-4540DB79393E}">
      <dsp:nvSpPr>
        <dsp:cNvPr id="0" name=""/>
        <dsp:cNvSpPr/>
      </dsp:nvSpPr>
      <dsp:spPr>
        <a:xfrm>
          <a:off x="0" y="3801990"/>
          <a:ext cx="8016255" cy="247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51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New position: programming, volunteer coordination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$150,000 Operational Subsidy to Snow Bowl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Capital Reserves/Improvements: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$50,000 Snow Bowl Reserve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$60,000 Site Law Permit (DEP Requirement)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$150,000 Temporary Buildings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$314,000 Groomer</a:t>
          </a:r>
        </a:p>
      </dsp:txBody>
      <dsp:txXfrm>
        <a:off x="0" y="3801990"/>
        <a:ext cx="8016255" cy="24757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46BBE-17F5-4EAD-9620-52DE3B504030}">
      <dsp:nvSpPr>
        <dsp:cNvPr id="0" name=""/>
        <dsp:cNvSpPr/>
      </dsp:nvSpPr>
      <dsp:spPr>
        <a:xfrm>
          <a:off x="0" y="703"/>
          <a:ext cx="63738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69EBC-B70B-40AC-9FA1-27E89529254B}">
      <dsp:nvSpPr>
        <dsp:cNvPr id="0" name=""/>
        <dsp:cNvSpPr/>
      </dsp:nvSpPr>
      <dsp:spPr>
        <a:xfrm>
          <a:off x="0" y="703"/>
          <a:ext cx="6373813" cy="639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Accrued Benefits: $20,000</a:t>
          </a:r>
        </a:p>
      </dsp:txBody>
      <dsp:txXfrm>
        <a:off x="0" y="703"/>
        <a:ext cx="6373813" cy="639782"/>
      </dsp:txXfrm>
    </dsp:sp>
    <dsp:sp modelId="{CA88BF65-BDEB-4747-A008-C468EB6768D5}">
      <dsp:nvSpPr>
        <dsp:cNvPr id="0" name=""/>
        <dsp:cNvSpPr/>
      </dsp:nvSpPr>
      <dsp:spPr>
        <a:xfrm>
          <a:off x="0" y="640485"/>
          <a:ext cx="6373813" cy="0"/>
        </a:xfrm>
        <a:prstGeom prst="line">
          <a:avLst/>
        </a:prstGeom>
        <a:solidFill>
          <a:schemeClr val="accent2">
            <a:hueOff val="961610"/>
            <a:satOff val="1026"/>
            <a:lumOff val="319"/>
            <a:alphaOff val="0"/>
          </a:schemeClr>
        </a:solidFill>
        <a:ln w="12700" cap="flat" cmpd="sng" algn="ctr">
          <a:solidFill>
            <a:schemeClr val="accent2">
              <a:hueOff val="961610"/>
              <a:satOff val="1026"/>
              <a:lumOff val="3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B6B29-7037-45E4-A7E7-5044D5199DD9}">
      <dsp:nvSpPr>
        <dsp:cNvPr id="0" name=""/>
        <dsp:cNvSpPr/>
      </dsp:nvSpPr>
      <dsp:spPr>
        <a:xfrm>
          <a:off x="0" y="640485"/>
          <a:ext cx="6373813" cy="639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Paid Family Medical Leave: $10,000</a:t>
          </a:r>
        </a:p>
      </dsp:txBody>
      <dsp:txXfrm>
        <a:off x="0" y="640485"/>
        <a:ext cx="6373813" cy="639782"/>
      </dsp:txXfrm>
    </dsp:sp>
    <dsp:sp modelId="{FF596ECF-9079-4811-B134-D75433B6C9D7}">
      <dsp:nvSpPr>
        <dsp:cNvPr id="0" name=""/>
        <dsp:cNvSpPr/>
      </dsp:nvSpPr>
      <dsp:spPr>
        <a:xfrm>
          <a:off x="0" y="1280268"/>
          <a:ext cx="6373813" cy="0"/>
        </a:xfrm>
        <a:prstGeom prst="line">
          <a:avLst/>
        </a:prstGeom>
        <a:solidFill>
          <a:schemeClr val="accent2">
            <a:hueOff val="1923220"/>
            <a:satOff val="2051"/>
            <a:lumOff val="638"/>
            <a:alphaOff val="0"/>
          </a:schemeClr>
        </a:solidFill>
        <a:ln w="12700" cap="flat" cmpd="sng" algn="ctr">
          <a:solidFill>
            <a:schemeClr val="accent2">
              <a:hueOff val="1923220"/>
              <a:satOff val="2051"/>
              <a:lumOff val="6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BCA14-9EB5-41F9-A35F-0470A0A9C937}">
      <dsp:nvSpPr>
        <dsp:cNvPr id="0" name=""/>
        <dsp:cNvSpPr/>
      </dsp:nvSpPr>
      <dsp:spPr>
        <a:xfrm>
          <a:off x="0" y="1280268"/>
          <a:ext cx="6373813" cy="639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Opera House Maintenance: $10,000</a:t>
          </a:r>
        </a:p>
      </dsp:txBody>
      <dsp:txXfrm>
        <a:off x="0" y="1280268"/>
        <a:ext cx="6373813" cy="639782"/>
      </dsp:txXfrm>
    </dsp:sp>
    <dsp:sp modelId="{320A3C00-FF42-4719-9FA3-08A6BDECFBB7}">
      <dsp:nvSpPr>
        <dsp:cNvPr id="0" name=""/>
        <dsp:cNvSpPr/>
      </dsp:nvSpPr>
      <dsp:spPr>
        <a:xfrm>
          <a:off x="0" y="1920051"/>
          <a:ext cx="6373813" cy="0"/>
        </a:xfrm>
        <a:prstGeom prst="line">
          <a:avLst/>
        </a:prstGeom>
        <a:solidFill>
          <a:schemeClr val="accent2">
            <a:hueOff val="2884830"/>
            <a:satOff val="3077"/>
            <a:lumOff val="957"/>
            <a:alphaOff val="0"/>
          </a:schemeClr>
        </a:solidFill>
        <a:ln w="12700" cap="flat" cmpd="sng" algn="ctr">
          <a:solidFill>
            <a:schemeClr val="accent2">
              <a:hueOff val="2884830"/>
              <a:satOff val="3077"/>
              <a:lumOff val="9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E43FC-66CF-4542-96C0-6A0FC030E78A}">
      <dsp:nvSpPr>
        <dsp:cNvPr id="0" name=""/>
        <dsp:cNvSpPr/>
      </dsp:nvSpPr>
      <dsp:spPr>
        <a:xfrm>
          <a:off x="0" y="1920051"/>
          <a:ext cx="6373813" cy="639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Information Technology: $10,000</a:t>
          </a:r>
        </a:p>
      </dsp:txBody>
      <dsp:txXfrm>
        <a:off x="0" y="1920051"/>
        <a:ext cx="6373813" cy="639782"/>
      </dsp:txXfrm>
    </dsp:sp>
    <dsp:sp modelId="{84A303E1-32F4-43DF-8432-3F438D009DEA}">
      <dsp:nvSpPr>
        <dsp:cNvPr id="0" name=""/>
        <dsp:cNvSpPr/>
      </dsp:nvSpPr>
      <dsp:spPr>
        <a:xfrm>
          <a:off x="0" y="2559833"/>
          <a:ext cx="6373813" cy="0"/>
        </a:xfrm>
        <a:prstGeom prst="line">
          <a:avLst/>
        </a:prstGeom>
        <a:solidFill>
          <a:schemeClr val="accent2">
            <a:hueOff val="3846440"/>
            <a:satOff val="4103"/>
            <a:lumOff val="1275"/>
            <a:alphaOff val="0"/>
          </a:schemeClr>
        </a:solidFill>
        <a:ln w="12700" cap="flat" cmpd="sng" algn="ctr">
          <a:solidFill>
            <a:schemeClr val="accent2">
              <a:hueOff val="3846440"/>
              <a:satOff val="4103"/>
              <a:lumOff val="1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2FC8D-E74B-4BDF-9D77-11349E8B66FF}">
      <dsp:nvSpPr>
        <dsp:cNvPr id="0" name=""/>
        <dsp:cNvSpPr/>
      </dsp:nvSpPr>
      <dsp:spPr>
        <a:xfrm>
          <a:off x="0" y="2559833"/>
          <a:ext cx="6373813" cy="639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Police Cruisers: $30,000</a:t>
          </a:r>
        </a:p>
      </dsp:txBody>
      <dsp:txXfrm>
        <a:off x="0" y="2559833"/>
        <a:ext cx="6373813" cy="639782"/>
      </dsp:txXfrm>
    </dsp:sp>
    <dsp:sp modelId="{15A21D20-1CC8-44A3-803F-2B19F5DEE50D}">
      <dsp:nvSpPr>
        <dsp:cNvPr id="0" name=""/>
        <dsp:cNvSpPr/>
      </dsp:nvSpPr>
      <dsp:spPr>
        <a:xfrm>
          <a:off x="0" y="3199616"/>
          <a:ext cx="6373813" cy="0"/>
        </a:xfrm>
        <a:prstGeom prst="line">
          <a:avLst/>
        </a:prstGeom>
        <a:solidFill>
          <a:schemeClr val="accent2">
            <a:hueOff val="4808050"/>
            <a:satOff val="5128"/>
            <a:lumOff val="1594"/>
            <a:alphaOff val="0"/>
          </a:schemeClr>
        </a:solidFill>
        <a:ln w="12700" cap="flat" cmpd="sng" algn="ctr">
          <a:solidFill>
            <a:schemeClr val="accent2">
              <a:hueOff val="4808050"/>
              <a:satOff val="5128"/>
              <a:lumOff val="15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17529-C5CC-4C74-9FF7-78F32F21A5DD}">
      <dsp:nvSpPr>
        <dsp:cNvPr id="0" name=""/>
        <dsp:cNvSpPr/>
      </dsp:nvSpPr>
      <dsp:spPr>
        <a:xfrm>
          <a:off x="0" y="3199616"/>
          <a:ext cx="6373813" cy="639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Snow Bowl: $50,000</a:t>
          </a:r>
        </a:p>
      </dsp:txBody>
      <dsp:txXfrm>
        <a:off x="0" y="3199616"/>
        <a:ext cx="6373813" cy="639782"/>
      </dsp:txXfrm>
    </dsp:sp>
    <dsp:sp modelId="{7723D2CD-D500-44F7-8D37-E0B82B66D3D2}">
      <dsp:nvSpPr>
        <dsp:cNvPr id="0" name=""/>
        <dsp:cNvSpPr/>
      </dsp:nvSpPr>
      <dsp:spPr>
        <a:xfrm>
          <a:off x="0" y="3839398"/>
          <a:ext cx="6373813" cy="0"/>
        </a:xfrm>
        <a:prstGeom prst="line">
          <a:avLst/>
        </a:prstGeom>
        <a:solidFill>
          <a:schemeClr val="accent2">
            <a:hueOff val="5769660"/>
            <a:satOff val="6154"/>
            <a:lumOff val="1913"/>
            <a:alphaOff val="0"/>
          </a:schemeClr>
        </a:solidFill>
        <a:ln w="12700" cap="flat" cmpd="sng" algn="ctr">
          <a:solidFill>
            <a:schemeClr val="accent2">
              <a:hueOff val="5769660"/>
              <a:satOff val="6154"/>
              <a:lumOff val="19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C8DC2-6342-4BE0-9101-E29D6F02B86E}">
      <dsp:nvSpPr>
        <dsp:cNvPr id="0" name=""/>
        <dsp:cNvSpPr/>
      </dsp:nvSpPr>
      <dsp:spPr>
        <a:xfrm>
          <a:off x="0" y="3839398"/>
          <a:ext cx="6373813" cy="639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River/Habitat Restoration: $40,000</a:t>
          </a:r>
        </a:p>
      </dsp:txBody>
      <dsp:txXfrm>
        <a:off x="0" y="3839398"/>
        <a:ext cx="6373813" cy="639782"/>
      </dsp:txXfrm>
    </dsp:sp>
    <dsp:sp modelId="{DF439CCA-FB5A-4C91-B3FD-79CA0A1F4F02}">
      <dsp:nvSpPr>
        <dsp:cNvPr id="0" name=""/>
        <dsp:cNvSpPr/>
      </dsp:nvSpPr>
      <dsp:spPr>
        <a:xfrm>
          <a:off x="0" y="4479181"/>
          <a:ext cx="6373813" cy="0"/>
        </a:xfrm>
        <a:prstGeom prst="line">
          <a:avLst/>
        </a:prstGeom>
        <a:solidFill>
          <a:schemeClr val="accent2">
            <a:hueOff val="6731270"/>
            <a:satOff val="7179"/>
            <a:lumOff val="2232"/>
            <a:alphaOff val="0"/>
          </a:schemeClr>
        </a:solidFill>
        <a:ln w="12700" cap="flat" cmpd="sng" algn="ctr">
          <a:solidFill>
            <a:schemeClr val="accent2">
              <a:hueOff val="6731270"/>
              <a:satOff val="7179"/>
              <a:lumOff val="22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02D31-CE19-409F-949D-B83D64E0D40F}">
      <dsp:nvSpPr>
        <dsp:cNvPr id="0" name=""/>
        <dsp:cNvSpPr/>
      </dsp:nvSpPr>
      <dsp:spPr>
        <a:xfrm>
          <a:off x="0" y="4479181"/>
          <a:ext cx="6373813" cy="639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Revaluation: $74,000</a:t>
          </a:r>
        </a:p>
      </dsp:txBody>
      <dsp:txXfrm>
        <a:off x="0" y="4479181"/>
        <a:ext cx="6373813" cy="639782"/>
      </dsp:txXfrm>
    </dsp:sp>
    <dsp:sp modelId="{823348F1-3F93-4D7A-9CC6-0EF922CD1EDF}">
      <dsp:nvSpPr>
        <dsp:cNvPr id="0" name=""/>
        <dsp:cNvSpPr/>
      </dsp:nvSpPr>
      <dsp:spPr>
        <a:xfrm>
          <a:off x="0" y="5118964"/>
          <a:ext cx="6373813" cy="0"/>
        </a:xfrm>
        <a:prstGeom prst="line">
          <a:avLst/>
        </a:prstGeom>
        <a:solidFill>
          <a:schemeClr val="accent2">
            <a:hueOff val="7692880"/>
            <a:satOff val="8205"/>
            <a:lumOff val="2551"/>
            <a:alphaOff val="0"/>
          </a:schemeClr>
        </a:solidFill>
        <a:ln w="12700" cap="flat" cmpd="sng" algn="ctr">
          <a:solidFill>
            <a:schemeClr val="accent2">
              <a:hueOff val="7692880"/>
              <a:satOff val="8205"/>
              <a:lumOff val="2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26DDD-2AEE-4D12-97A3-B47B84235B91}">
      <dsp:nvSpPr>
        <dsp:cNvPr id="0" name=""/>
        <dsp:cNvSpPr/>
      </dsp:nvSpPr>
      <dsp:spPr>
        <a:xfrm>
          <a:off x="0" y="5118964"/>
          <a:ext cx="6373813" cy="639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TOTAL: $244,000 (66.6% decrease from FY24)</a:t>
          </a:r>
        </a:p>
      </dsp:txBody>
      <dsp:txXfrm>
        <a:off x="0" y="5118964"/>
        <a:ext cx="6373813" cy="639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March 07,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503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March 07,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3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March 07,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6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March 07,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March 07,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March 07,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0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March 07,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0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March 07,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989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March 07,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0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March 07,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March 07,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March 07,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49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2CC1F2-495E-BDF9-2ED9-7B5B827D3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3950" y="549275"/>
            <a:ext cx="5437187" cy="2986234"/>
          </a:xfrm>
        </p:spPr>
        <p:txBody>
          <a:bodyPr anchor="b">
            <a:normAutofit/>
          </a:bodyPr>
          <a:lstStyle/>
          <a:p>
            <a:r>
              <a:rPr lang="en-US" dirty="0"/>
              <a:t>FY25 Budget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63F7C-7D55-FDD6-841F-550924976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3950" y="3827610"/>
            <a:ext cx="5437187" cy="22652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alpha val="60000"/>
                  </a:schemeClr>
                </a:solidFill>
              </a:rPr>
              <a:t>March 7</a:t>
            </a:r>
            <a:r>
              <a:rPr lang="en-US" baseline="30000" dirty="0">
                <a:solidFill>
                  <a:schemeClr val="tx1">
                    <a:alpha val="6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alpha val="60000"/>
                  </a:schemeClr>
                </a:solidFill>
              </a:rPr>
              <a:t> 2024</a:t>
            </a:r>
          </a:p>
        </p:txBody>
      </p:sp>
      <p:pic>
        <p:nvPicPr>
          <p:cNvPr id="5" name="Picture 4" descr="A logo of a town&#10;&#10;Description automatically generated">
            <a:extLst>
              <a:ext uri="{FF2B5EF4-FFF2-40B4-BE49-F238E27FC236}">
                <a16:creationId xmlns:a16="http://schemas.microsoft.com/office/drawing/2014/main" id="{E960AFC2-BC3C-BE1E-2DD0-D8798E9A8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3" y="878681"/>
            <a:ext cx="5102225" cy="5102225"/>
          </a:xfrm>
          <a:custGeom>
            <a:avLst/>
            <a:gdLst/>
            <a:ahLst/>
            <a:cxnLst/>
            <a:rect l="l" t="t" r="r" b="b"/>
            <a:pathLst>
              <a:path w="5102225" h="5761037">
                <a:moveTo>
                  <a:pt x="0" y="0"/>
                </a:moveTo>
                <a:lnTo>
                  <a:pt x="5102225" y="0"/>
                </a:lnTo>
                <a:lnTo>
                  <a:pt x="5102225" y="5761037"/>
                </a:lnTo>
                <a:lnTo>
                  <a:pt x="0" y="576103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5942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676BF-A885-5570-2415-E27BC539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&amp; Welfare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B11D0-F9C0-E76C-55D6-FA74B4680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691641"/>
            <a:ext cx="11090274" cy="4401184"/>
          </a:xfrm>
        </p:spPr>
        <p:txBody>
          <a:bodyPr/>
          <a:lstStyle/>
          <a:p>
            <a:r>
              <a:rPr lang="en-US" dirty="0"/>
              <a:t>Community Liaison Officer moved from Police Department </a:t>
            </a:r>
          </a:p>
        </p:txBody>
      </p:sp>
    </p:spTree>
    <p:extLst>
      <p:ext uri="{BB962C8B-B14F-4D97-AF65-F5344CB8AC3E}">
        <p14:creationId xmlns:p14="http://schemas.microsoft.com/office/powerpoint/2010/main" val="504784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5182C5-8954-F706-5267-CF6F54583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en-US"/>
              <a:t>Leisure Services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CA84D6-0ACD-385B-DF6E-845D35DB68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990846"/>
              </p:ext>
            </p:extLst>
          </p:nvPr>
        </p:nvGraphicFramePr>
        <p:xfrm>
          <a:off x="4000036" y="279699"/>
          <a:ext cx="8016255" cy="6282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718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912270-C501-B2ED-93B8-6DE451D2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612" y="549275"/>
            <a:ext cx="3565524" cy="1997855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dirty="0"/>
              <a:t>Debt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8B4E39-748A-3822-F3F1-F2FCCEB4C227}"/>
              </a:ext>
            </a:extLst>
          </p:cNvPr>
          <p:cNvSpPr txBox="1"/>
          <p:nvPr/>
        </p:nvSpPr>
        <p:spPr>
          <a:xfrm>
            <a:off x="8075611" y="2677306"/>
            <a:ext cx="3565525" cy="3415519"/>
          </a:xfrm>
          <a:prstGeom prst="rect">
            <a:avLst/>
          </a:prstGeom>
        </p:spPr>
        <p:txBody>
          <a:bodyPr vert="horz" wrap="square" lIns="0" tIns="0" rIns="0" bIns="0" rtlCol="0" anchor="t">
            <a:normAutofit/>
          </a:bodyPr>
          <a:lstStyle/>
          <a:p>
            <a:pPr indent="-228600">
              <a:lnSpc>
                <a:spcPct val="11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FY25 Retirement of $85,002 Annual Debt Service:</a:t>
            </a:r>
          </a:p>
          <a:p>
            <a:pPr marL="742950" lvl="1" indent="-228600">
              <a:lnSpc>
                <a:spcPct val="11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Public Safety Building</a:t>
            </a:r>
          </a:p>
          <a:p>
            <a:pPr marL="742950" lvl="1" indent="-228600">
              <a:lnSpc>
                <a:spcPct val="11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alpha val="60000"/>
                  </a:schemeClr>
                </a:solidFill>
              </a:rPr>
              <a:t>LED Streetlight Upgrades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D3E50C4-0603-4524-A349-442067B88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5125" y="44325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1619FF3-19AD-5D12-98F3-5D090E336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635309"/>
              </p:ext>
            </p:extLst>
          </p:nvPr>
        </p:nvGraphicFramePr>
        <p:xfrm>
          <a:off x="550864" y="549275"/>
          <a:ext cx="6973882" cy="575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1362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DBAC91-9187-AC39-9290-5AC3864E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520825"/>
            <a:ext cx="4535487" cy="3779838"/>
          </a:xfrm>
        </p:spPr>
        <p:txBody>
          <a:bodyPr anchor="ctr">
            <a:normAutofit/>
          </a:bodyPr>
          <a:lstStyle/>
          <a:p>
            <a:r>
              <a:rPr lang="en-US" sz="6400"/>
              <a:t>Capital Reserves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0205E53-D75C-4F15-A4A3-21DA0826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2950" y="623661"/>
            <a:ext cx="667800" cy="631474"/>
            <a:chOff x="8069541" y="1262702"/>
            <a:chExt cx="667800" cy="631474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B48C7E5-9699-4FB1-9EEE-581C68629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>
              <a:off x="8069541" y="1262702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10200000" scaled="0"/>
            </a:gradFill>
            <a:ln>
              <a:noFill/>
            </a:ln>
            <a:effectLst>
              <a:innerShdw blurRad="127000" dist="50800" dir="42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16993F2-7052-4269-8B81-AC271D2D9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8332341" y="1436239"/>
              <a:ext cx="270000" cy="540000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52D58DC7-20C8-4471-BAA7-B296A2AEC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384" y="49771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4AABAC-100B-437F-86D3-981412859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261346" y="5733597"/>
            <a:ext cx="1758388" cy="926985"/>
          </a:xfrm>
          <a:custGeom>
            <a:avLst/>
            <a:gdLst>
              <a:gd name="connsiteX0" fmla="*/ 1486881 w 1758388"/>
              <a:gd name="connsiteY0" fmla="*/ 271508 h 926985"/>
              <a:gd name="connsiteX1" fmla="*/ 1758388 w 1758388"/>
              <a:gd name="connsiteY1" fmla="*/ 926985 h 926985"/>
              <a:gd name="connsiteX2" fmla="*/ 1294895 w 1758388"/>
              <a:gd name="connsiteY2" fmla="*/ 926985 h 926985"/>
              <a:gd name="connsiteX3" fmla="*/ 831404 w 1758388"/>
              <a:gd name="connsiteY3" fmla="*/ 463493 h 926985"/>
              <a:gd name="connsiteX4" fmla="*/ 377328 w 1758388"/>
              <a:gd name="connsiteY4" fmla="*/ 833575 h 926985"/>
              <a:gd name="connsiteX5" fmla="*/ 371585 w 1758388"/>
              <a:gd name="connsiteY5" fmla="*/ 890552 h 926985"/>
              <a:gd name="connsiteX6" fmla="*/ 0 w 1758388"/>
              <a:gd name="connsiteY6" fmla="*/ 518968 h 926985"/>
              <a:gd name="connsiteX7" fmla="*/ 16301 w 1758388"/>
              <a:gd name="connsiteY7" fmla="*/ 485129 h 926985"/>
              <a:gd name="connsiteX8" fmla="*/ 831403 w 1758388"/>
              <a:gd name="connsiteY8" fmla="*/ 0 h 926985"/>
              <a:gd name="connsiteX9" fmla="*/ 1486881 w 1758388"/>
              <a:gd name="connsiteY9" fmla="*/ 271508 h 92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8388" h="926985">
                <a:moveTo>
                  <a:pt x="1486881" y="271508"/>
                </a:moveTo>
                <a:cubicBezTo>
                  <a:pt x="1654632" y="439259"/>
                  <a:pt x="1758388" y="671005"/>
                  <a:pt x="1758388" y="926985"/>
                </a:cubicBezTo>
                <a:lnTo>
                  <a:pt x="1294895" y="926985"/>
                </a:lnTo>
                <a:cubicBezTo>
                  <a:pt x="1294895" y="671005"/>
                  <a:pt x="1087383" y="463493"/>
                  <a:pt x="831404" y="463493"/>
                </a:cubicBezTo>
                <a:cubicBezTo>
                  <a:pt x="607421" y="463493"/>
                  <a:pt x="420547" y="622370"/>
                  <a:pt x="377328" y="833575"/>
                </a:cubicBezTo>
                <a:lnTo>
                  <a:pt x="371585" y="890552"/>
                </a:lnTo>
                <a:lnTo>
                  <a:pt x="0" y="518968"/>
                </a:lnTo>
                <a:lnTo>
                  <a:pt x="16301" y="485129"/>
                </a:lnTo>
                <a:cubicBezTo>
                  <a:pt x="173276" y="196165"/>
                  <a:pt x="479432" y="0"/>
                  <a:pt x="831403" y="0"/>
                </a:cubicBezTo>
                <a:cubicBezTo>
                  <a:pt x="1087383" y="0"/>
                  <a:pt x="1319129" y="103757"/>
                  <a:pt x="1486881" y="27150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5400000">
              <a:schemeClr val="accent1">
                <a:lumMod val="40000"/>
                <a:lumOff val="6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DFD33E0-4D46-4176-BAE2-6AED15231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353363" y="5725768"/>
            <a:ext cx="1728640" cy="1042921"/>
          </a:xfrm>
          <a:custGeom>
            <a:avLst/>
            <a:gdLst>
              <a:gd name="connsiteX0" fmla="*/ 1391304 w 1728640"/>
              <a:gd name="connsiteY0" fmla="*/ 238153 h 1042921"/>
              <a:gd name="connsiteX1" fmla="*/ 1728640 w 1728640"/>
              <a:gd name="connsiteY1" fmla="*/ 1042921 h 1042921"/>
              <a:gd name="connsiteX2" fmla="*/ 1265147 w 1728640"/>
              <a:gd name="connsiteY2" fmla="*/ 1042921 h 1042921"/>
              <a:gd name="connsiteX3" fmla="*/ 801655 w 1728640"/>
              <a:gd name="connsiteY3" fmla="*/ 521461 h 1042921"/>
              <a:gd name="connsiteX4" fmla="*/ 374587 w 1728640"/>
              <a:gd name="connsiteY4" fmla="*/ 839945 h 1042921"/>
              <a:gd name="connsiteX5" fmla="*/ 362576 w 1728640"/>
              <a:gd name="connsiteY5" fmla="*/ 883477 h 1042921"/>
              <a:gd name="connsiteX6" fmla="*/ 0 w 1728640"/>
              <a:gd name="connsiteY6" fmla="*/ 520901 h 1042921"/>
              <a:gd name="connsiteX7" fmla="*/ 32986 w 1728640"/>
              <a:gd name="connsiteY7" fmla="*/ 459814 h 1042921"/>
              <a:gd name="connsiteX8" fmla="*/ 801656 w 1728640"/>
              <a:gd name="connsiteY8" fmla="*/ 0 h 1042921"/>
              <a:gd name="connsiteX9" fmla="*/ 1391304 w 1728640"/>
              <a:gd name="connsiteY9" fmla="*/ 238153 h 104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640" h="1042921">
                <a:moveTo>
                  <a:pt x="1391304" y="238153"/>
                </a:moveTo>
                <a:cubicBezTo>
                  <a:pt x="1597323" y="429440"/>
                  <a:pt x="1728640" y="718927"/>
                  <a:pt x="1728640" y="1042921"/>
                </a:cubicBezTo>
                <a:lnTo>
                  <a:pt x="1265147" y="1042921"/>
                </a:lnTo>
                <a:cubicBezTo>
                  <a:pt x="1265147" y="754926"/>
                  <a:pt x="1057635" y="521461"/>
                  <a:pt x="801655" y="521461"/>
                </a:cubicBezTo>
                <a:cubicBezTo>
                  <a:pt x="609671" y="521461"/>
                  <a:pt x="444949" y="652785"/>
                  <a:pt x="374587" y="839945"/>
                </a:cubicBezTo>
                <a:lnTo>
                  <a:pt x="362576" y="883477"/>
                </a:lnTo>
                <a:lnTo>
                  <a:pt x="0" y="520901"/>
                </a:lnTo>
                <a:lnTo>
                  <a:pt x="32986" y="459814"/>
                </a:lnTo>
                <a:cubicBezTo>
                  <a:pt x="199571" y="182395"/>
                  <a:pt x="481681" y="0"/>
                  <a:pt x="801656" y="0"/>
                </a:cubicBezTo>
                <a:cubicBezTo>
                  <a:pt x="1025638" y="0"/>
                  <a:pt x="1231066" y="89374"/>
                  <a:pt x="1391304" y="23815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22B5D87-7689-4E7F-B03A-7F803B5DF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872920" y="5836283"/>
            <a:ext cx="107098" cy="4665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innerShdw blurRad="63500" dist="2540000">
              <a:schemeClr val="accent1">
                <a:lumMod val="40000"/>
                <a:lumOff val="6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1CB8DE-7749-C283-58FD-6782957E40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948229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3838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1C319-4F80-1F5D-82CD-5F6C5AD0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Improvements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29F11A-1566-89FB-1BE6-406812F934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0863" y="2113199"/>
          <a:ext cx="11090274" cy="397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243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E45BEC-874B-A62D-E80A-1014C025D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 fontScale="90000"/>
          </a:bodyPr>
          <a:lstStyle/>
          <a:p>
            <a:r>
              <a:rPr lang="en-US" sz="4400" dirty="0"/>
              <a:t>FY25 Chart of Accounts Changes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5D09A3-7ECE-348E-CC69-1B7866769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498820"/>
              </p:ext>
            </p:extLst>
          </p:nvPr>
        </p:nvGraphicFramePr>
        <p:xfrm>
          <a:off x="550863" y="2624135"/>
          <a:ext cx="11090276" cy="3468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02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4321E0-912B-67B6-F81F-49CB5459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FY25 Goals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2E6CAC-16EC-2B3B-26D1-9CEF24460F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097361"/>
              </p:ext>
            </p:extLst>
          </p:nvPr>
        </p:nvGraphicFramePr>
        <p:xfrm>
          <a:off x="4550898" y="173736"/>
          <a:ext cx="7090241" cy="6501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822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7EE29-0F46-8DFB-607E-E8CBFC77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FY25: Overview Wages &amp; Benefits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84B5DCD-C054-C86D-4331-5F77B59D6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134355"/>
              </p:ext>
            </p:extLst>
          </p:nvPr>
        </p:nvGraphicFramePr>
        <p:xfrm>
          <a:off x="550863" y="2112963"/>
          <a:ext cx="11090275" cy="3153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325">
                  <a:extLst>
                    <a:ext uri="{9D8B030D-6E8A-4147-A177-3AD203B41FA5}">
                      <a16:colId xmlns:a16="http://schemas.microsoft.com/office/drawing/2014/main" val="2394890977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384274256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91852195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351438308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193063511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50520736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383251686"/>
                    </a:ext>
                  </a:extLst>
                </a:gridCol>
              </a:tblGrid>
              <a:tr h="45006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2023-2024 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2024-2025 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36390105"/>
                  </a:ext>
                </a:extLst>
              </a:tr>
              <a:tr h="45314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Municipal Budget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Municipal Budget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Annual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Increase/(Decrease)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15853709"/>
                  </a:ext>
                </a:extLst>
              </a:tr>
              <a:tr h="450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Wages/FICA/Medicare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4,317,050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4,758,250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441,200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5165822"/>
                  </a:ext>
                </a:extLst>
              </a:tr>
              <a:tr h="450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1,095,100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1,188,100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93,000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04920086"/>
                  </a:ext>
                </a:extLst>
              </a:tr>
              <a:tr h="450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Retirement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396,550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451,475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54,925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43838167"/>
                  </a:ext>
                </a:extLst>
              </a:tr>
              <a:tr h="45006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46535844"/>
                  </a:ext>
                </a:extLst>
              </a:tr>
              <a:tr h="450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Municipal Wages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5,808,700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6,397,825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589,125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423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75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E2C4B-99FB-6E94-1004-353932C0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General Government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609440B6-4AFF-BF61-F182-A27F34694C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421275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433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98F10C-9D5E-8478-46A3-7589AEC4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General Government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1C89A3-44C1-4E0D-4A65-67222955EF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891659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5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64AF31-760C-529C-2747-5BD1F4E8F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Public Safety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17A197AB-FE89-6B39-8040-3CC870DC1D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511837"/>
              </p:ext>
            </p:extLst>
          </p:nvPr>
        </p:nvGraphicFramePr>
        <p:xfrm>
          <a:off x="550863" y="2624135"/>
          <a:ext cx="11090276" cy="3468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594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0B1A7-8963-5422-6F03-C7F20E078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r>
              <a:rPr lang="en-US"/>
              <a:t>Public Safety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Content Placeholder 2">
            <a:extLst>
              <a:ext uri="{FF2B5EF4-FFF2-40B4-BE49-F238E27FC236}">
                <a16:creationId xmlns:a16="http://schemas.microsoft.com/office/drawing/2014/main" id="{980F6158-CE96-44F4-86C8-C64243C4F0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013807"/>
              </p:ext>
            </p:extLst>
          </p:nvPr>
        </p:nvGraphicFramePr>
        <p:xfrm>
          <a:off x="387275" y="1957892"/>
          <a:ext cx="11253864" cy="4625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65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2E77EC-4126-0EEC-B37E-A39CB502A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520825"/>
            <a:ext cx="4535487" cy="3779838"/>
          </a:xfrm>
        </p:spPr>
        <p:txBody>
          <a:bodyPr anchor="ctr">
            <a:normAutofit/>
          </a:bodyPr>
          <a:lstStyle/>
          <a:p>
            <a:r>
              <a:rPr lang="en-US" sz="6400"/>
              <a:t>Public Works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205E53-D75C-4F15-A4A3-21DA0826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2950" y="623661"/>
            <a:ext cx="667800" cy="631474"/>
            <a:chOff x="8069541" y="1262702"/>
            <a:chExt cx="667800" cy="631474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B48C7E5-9699-4FB1-9EEE-581C68629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>
              <a:off x="8069541" y="1262702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10200000" scaled="0"/>
            </a:gradFill>
            <a:ln>
              <a:noFill/>
            </a:ln>
            <a:effectLst>
              <a:innerShdw blurRad="127000" dist="50800" dir="42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16993F2-7052-4269-8B81-AC271D2D9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8332341" y="1436239"/>
              <a:ext cx="270000" cy="540000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52D58DC7-20C8-4471-BAA7-B296A2AEC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384" y="49771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E4AABAC-100B-437F-86D3-981412859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261346" y="5733597"/>
            <a:ext cx="1758388" cy="926985"/>
          </a:xfrm>
          <a:custGeom>
            <a:avLst/>
            <a:gdLst>
              <a:gd name="connsiteX0" fmla="*/ 1486881 w 1758388"/>
              <a:gd name="connsiteY0" fmla="*/ 271508 h 926985"/>
              <a:gd name="connsiteX1" fmla="*/ 1758388 w 1758388"/>
              <a:gd name="connsiteY1" fmla="*/ 926985 h 926985"/>
              <a:gd name="connsiteX2" fmla="*/ 1294895 w 1758388"/>
              <a:gd name="connsiteY2" fmla="*/ 926985 h 926985"/>
              <a:gd name="connsiteX3" fmla="*/ 831404 w 1758388"/>
              <a:gd name="connsiteY3" fmla="*/ 463493 h 926985"/>
              <a:gd name="connsiteX4" fmla="*/ 377328 w 1758388"/>
              <a:gd name="connsiteY4" fmla="*/ 833575 h 926985"/>
              <a:gd name="connsiteX5" fmla="*/ 371585 w 1758388"/>
              <a:gd name="connsiteY5" fmla="*/ 890552 h 926985"/>
              <a:gd name="connsiteX6" fmla="*/ 0 w 1758388"/>
              <a:gd name="connsiteY6" fmla="*/ 518968 h 926985"/>
              <a:gd name="connsiteX7" fmla="*/ 16301 w 1758388"/>
              <a:gd name="connsiteY7" fmla="*/ 485129 h 926985"/>
              <a:gd name="connsiteX8" fmla="*/ 831403 w 1758388"/>
              <a:gd name="connsiteY8" fmla="*/ 0 h 926985"/>
              <a:gd name="connsiteX9" fmla="*/ 1486881 w 1758388"/>
              <a:gd name="connsiteY9" fmla="*/ 271508 h 92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8388" h="926985">
                <a:moveTo>
                  <a:pt x="1486881" y="271508"/>
                </a:moveTo>
                <a:cubicBezTo>
                  <a:pt x="1654632" y="439259"/>
                  <a:pt x="1758388" y="671005"/>
                  <a:pt x="1758388" y="926985"/>
                </a:cubicBezTo>
                <a:lnTo>
                  <a:pt x="1294895" y="926985"/>
                </a:lnTo>
                <a:cubicBezTo>
                  <a:pt x="1294895" y="671005"/>
                  <a:pt x="1087383" y="463493"/>
                  <a:pt x="831404" y="463493"/>
                </a:cubicBezTo>
                <a:cubicBezTo>
                  <a:pt x="607421" y="463493"/>
                  <a:pt x="420547" y="622370"/>
                  <a:pt x="377328" y="833575"/>
                </a:cubicBezTo>
                <a:lnTo>
                  <a:pt x="371585" y="890552"/>
                </a:lnTo>
                <a:lnTo>
                  <a:pt x="0" y="518968"/>
                </a:lnTo>
                <a:lnTo>
                  <a:pt x="16301" y="485129"/>
                </a:lnTo>
                <a:cubicBezTo>
                  <a:pt x="173276" y="196165"/>
                  <a:pt x="479432" y="0"/>
                  <a:pt x="831403" y="0"/>
                </a:cubicBezTo>
                <a:cubicBezTo>
                  <a:pt x="1087383" y="0"/>
                  <a:pt x="1319129" y="103757"/>
                  <a:pt x="1486881" y="27150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5400000">
              <a:schemeClr val="accent1">
                <a:lumMod val="40000"/>
                <a:lumOff val="6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DFD33E0-4D46-4176-BAE2-6AED15231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353363" y="5725768"/>
            <a:ext cx="1728640" cy="1042921"/>
          </a:xfrm>
          <a:custGeom>
            <a:avLst/>
            <a:gdLst>
              <a:gd name="connsiteX0" fmla="*/ 1391304 w 1728640"/>
              <a:gd name="connsiteY0" fmla="*/ 238153 h 1042921"/>
              <a:gd name="connsiteX1" fmla="*/ 1728640 w 1728640"/>
              <a:gd name="connsiteY1" fmla="*/ 1042921 h 1042921"/>
              <a:gd name="connsiteX2" fmla="*/ 1265147 w 1728640"/>
              <a:gd name="connsiteY2" fmla="*/ 1042921 h 1042921"/>
              <a:gd name="connsiteX3" fmla="*/ 801655 w 1728640"/>
              <a:gd name="connsiteY3" fmla="*/ 521461 h 1042921"/>
              <a:gd name="connsiteX4" fmla="*/ 374587 w 1728640"/>
              <a:gd name="connsiteY4" fmla="*/ 839945 h 1042921"/>
              <a:gd name="connsiteX5" fmla="*/ 362576 w 1728640"/>
              <a:gd name="connsiteY5" fmla="*/ 883477 h 1042921"/>
              <a:gd name="connsiteX6" fmla="*/ 0 w 1728640"/>
              <a:gd name="connsiteY6" fmla="*/ 520901 h 1042921"/>
              <a:gd name="connsiteX7" fmla="*/ 32986 w 1728640"/>
              <a:gd name="connsiteY7" fmla="*/ 459814 h 1042921"/>
              <a:gd name="connsiteX8" fmla="*/ 801656 w 1728640"/>
              <a:gd name="connsiteY8" fmla="*/ 0 h 1042921"/>
              <a:gd name="connsiteX9" fmla="*/ 1391304 w 1728640"/>
              <a:gd name="connsiteY9" fmla="*/ 238153 h 104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640" h="1042921">
                <a:moveTo>
                  <a:pt x="1391304" y="238153"/>
                </a:moveTo>
                <a:cubicBezTo>
                  <a:pt x="1597323" y="429440"/>
                  <a:pt x="1728640" y="718927"/>
                  <a:pt x="1728640" y="1042921"/>
                </a:cubicBezTo>
                <a:lnTo>
                  <a:pt x="1265147" y="1042921"/>
                </a:lnTo>
                <a:cubicBezTo>
                  <a:pt x="1265147" y="754926"/>
                  <a:pt x="1057635" y="521461"/>
                  <a:pt x="801655" y="521461"/>
                </a:cubicBezTo>
                <a:cubicBezTo>
                  <a:pt x="609671" y="521461"/>
                  <a:pt x="444949" y="652785"/>
                  <a:pt x="374587" y="839945"/>
                </a:cubicBezTo>
                <a:lnTo>
                  <a:pt x="362576" y="883477"/>
                </a:lnTo>
                <a:lnTo>
                  <a:pt x="0" y="520901"/>
                </a:lnTo>
                <a:lnTo>
                  <a:pt x="32986" y="459814"/>
                </a:lnTo>
                <a:cubicBezTo>
                  <a:pt x="199571" y="182395"/>
                  <a:pt x="481681" y="0"/>
                  <a:pt x="801656" y="0"/>
                </a:cubicBezTo>
                <a:cubicBezTo>
                  <a:pt x="1025638" y="0"/>
                  <a:pt x="1231066" y="89374"/>
                  <a:pt x="1391304" y="23815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22B5D87-7689-4E7F-B03A-7F803B5DF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872920" y="5836283"/>
            <a:ext cx="107098" cy="4665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innerShdw blurRad="63500" dist="2540000">
              <a:schemeClr val="accent1">
                <a:lumMod val="40000"/>
                <a:lumOff val="6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0A68F7F3-AA2D-ADD7-D8ED-48B4F2B1C6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099663"/>
              </p:ext>
            </p:extLst>
          </p:nvPr>
        </p:nvGraphicFramePr>
        <p:xfrm>
          <a:off x="3529584" y="525218"/>
          <a:ext cx="8111555" cy="6085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3097524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971</Words>
  <Application>Microsoft Office PowerPoint</Application>
  <PresentationFormat>Widescreen</PresentationFormat>
  <Paragraphs>162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Avenir Next LT Pro</vt:lpstr>
      <vt:lpstr>Calibri</vt:lpstr>
      <vt:lpstr>3DFloatVTI</vt:lpstr>
      <vt:lpstr>FY25 Budget Overview</vt:lpstr>
      <vt:lpstr>FY25 Chart of Accounts Changes</vt:lpstr>
      <vt:lpstr>FY25 Goals</vt:lpstr>
      <vt:lpstr>FY25: Overview Wages &amp; Benefits </vt:lpstr>
      <vt:lpstr>General Government</vt:lpstr>
      <vt:lpstr>General Government </vt:lpstr>
      <vt:lpstr>Public Safety</vt:lpstr>
      <vt:lpstr>Public Safety</vt:lpstr>
      <vt:lpstr>Public Works </vt:lpstr>
      <vt:lpstr>Health &amp; Welfare</vt:lpstr>
      <vt:lpstr>Leisure Services</vt:lpstr>
      <vt:lpstr>Debt</vt:lpstr>
      <vt:lpstr>Capital Reserves</vt:lpstr>
      <vt:lpstr>Capital Improvements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FY25 Budget Overview</dc:title>
  <dc:creator>Audra Caler</dc:creator>
  <cp:lastModifiedBy>Audra Caler</cp:lastModifiedBy>
  <cp:revision>1</cp:revision>
  <dcterms:created xsi:type="dcterms:W3CDTF">2024-03-05T14:47:36Z</dcterms:created>
  <dcterms:modified xsi:type="dcterms:W3CDTF">2024-03-07T17:28:01Z</dcterms:modified>
</cp:coreProperties>
</file>